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8" r:id="rId3"/>
    <p:sldId id="259" r:id="rId4"/>
    <p:sldId id="257" r:id="rId5"/>
    <p:sldId id="261" r:id="rId6"/>
    <p:sldId id="263" r:id="rId7"/>
    <p:sldId id="265" r:id="rId8"/>
    <p:sldId id="271" r:id="rId9"/>
    <p:sldId id="273" r:id="rId10"/>
    <p:sldId id="27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6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4F0D-9A28-4DBA-B06A-D1D6E2937E7B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C5B3-2DC8-4AC5-9AA5-EB2DCE72E63B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CC5B3-2DC8-4AC5-9AA5-EB2DCE72E63B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C3D8-F953-4B8E-9329-C8D36162FAD5}" type="datetimeFigureOut">
              <a:rPr lang="es-CL" smtClean="0"/>
              <a:pPr/>
              <a:t>01-08-2020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14BB-CACF-4B38-92CF-2F5A6B50EBFA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zgaetepina73@gmail.com" TargetMode="External"/><Relationship Id="rId2" Type="http://schemas.openxmlformats.org/officeDocument/2006/relationships/hyperlink" Target="https://www.youtube.com/watch?v=9gUOwU0Bl1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74654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PROMOCIÓN DE LA SALUD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23528" y="1714488"/>
            <a:ext cx="8496944" cy="4810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sz="2400" b="1" u="sng" dirty="0">
                <a:solidFill>
                  <a:schemeClr val="tx2"/>
                </a:solidFill>
              </a:rPr>
              <a:t>CADENA DE FRÍO EN SALUD</a:t>
            </a:r>
          </a:p>
          <a:p>
            <a:pPr algn="ctr">
              <a:buNone/>
            </a:pPr>
            <a:r>
              <a:rPr lang="es-CL" sz="2400" b="1" u="sng" dirty="0">
                <a:solidFill>
                  <a:schemeClr val="tx2"/>
                </a:solidFill>
              </a:rPr>
              <a:t>Semana 13</a:t>
            </a:r>
          </a:p>
          <a:p>
            <a:pPr algn="ctr">
              <a:buNone/>
            </a:pPr>
            <a:endParaRPr lang="es-CL" sz="2400" b="1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CL" sz="2000" b="1" dirty="0">
                <a:solidFill>
                  <a:schemeClr val="tx2"/>
                </a:solidFill>
              </a:rPr>
              <a:t>Profesora Enfermera: Dora Rodríguez</a:t>
            </a:r>
          </a:p>
          <a:p>
            <a:pPr>
              <a:buNone/>
            </a:pPr>
            <a:r>
              <a:rPr lang="es-CL" sz="2000" b="1" dirty="0">
                <a:solidFill>
                  <a:schemeClr val="tx2"/>
                </a:solidFill>
              </a:rPr>
              <a:t>Fecha: 27 al 31 Julio de 2020</a:t>
            </a:r>
          </a:p>
          <a:p>
            <a:pPr>
              <a:buNone/>
            </a:pPr>
            <a:endParaRPr lang="es-CL" sz="2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s-CL" sz="2000" b="1" dirty="0">
                <a:solidFill>
                  <a:schemeClr val="tx2"/>
                </a:solidFill>
              </a:rPr>
              <a:t>OA: </a:t>
            </a:r>
            <a:r>
              <a:rPr lang="es-ES_tradnl" sz="2000" dirty="0"/>
              <a:t>Aplicar estrategias de promoción de la salud, prevención de enfermedades, hábitos de alimentación saludables para fomentar una vida adecuada para la familia y comunidad de acuerdo a modelos definidos por las políticas de salud.</a:t>
            </a:r>
            <a:endParaRPr lang="es-CL" sz="2000" dirty="0"/>
          </a:p>
          <a:p>
            <a:pPr>
              <a:buNone/>
            </a:pPr>
            <a:r>
              <a:rPr lang="es-CL" sz="2000" b="1" u="sng" dirty="0">
                <a:solidFill>
                  <a:schemeClr val="tx2"/>
                </a:solidFill>
              </a:rPr>
              <a:t>Objetivo de la clase:</a:t>
            </a:r>
          </a:p>
          <a:p>
            <a:pPr>
              <a:buNone/>
            </a:pPr>
            <a:r>
              <a:rPr lang="es-CL" sz="2000" dirty="0"/>
              <a:t>      Conocer y comprender  la importancia de la Cadena de Frío en el uso y manejo de las Vacunas en Salud</a:t>
            </a:r>
          </a:p>
          <a:p>
            <a:pPr>
              <a:buNone/>
            </a:pPr>
            <a:endParaRPr lang="es-CL" sz="2000" b="1" dirty="0">
              <a:solidFill>
                <a:schemeClr val="tx2"/>
              </a:solidFill>
            </a:endParaRPr>
          </a:p>
        </p:txBody>
      </p:sp>
      <p:pic>
        <p:nvPicPr>
          <p:cNvPr id="16387" name="Picture 3" descr="D:\Usuario\Desktop\JULI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razos virtuales | Frases para alumnos, Frases de educacion ...">
            <a:extLst>
              <a:ext uri="{FF2B5EF4-FFF2-40B4-BE49-F238E27FC236}">
                <a16:creationId xmlns:a16="http://schemas.microsoft.com/office/drawing/2014/main" id="{3C04DFD3-9F9F-4EDD-9820-45044551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000"/>
            <a:ext cx="6624735" cy="66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3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C252-F38E-4676-9611-E8F102C3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693CD2-AB53-4596-A1D0-7B9A4D2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CL" b="1" dirty="0"/>
              <a:t>Actividad:</a:t>
            </a:r>
            <a:r>
              <a:rPr lang="es-CL" dirty="0"/>
              <a:t> revisa el paso a paso.</a:t>
            </a:r>
          </a:p>
          <a:p>
            <a:pPr marL="0" indent="0">
              <a:buNone/>
            </a:pPr>
            <a:r>
              <a:rPr lang="es-CL" b="1" dirty="0"/>
              <a:t>1.- </a:t>
            </a:r>
            <a:r>
              <a:rPr lang="es-CL" dirty="0"/>
              <a:t>Revise el </a:t>
            </a:r>
            <a:r>
              <a:rPr lang="es-CL" dirty="0" err="1"/>
              <a:t>ppt</a:t>
            </a:r>
            <a:r>
              <a:rPr lang="es-CL" dirty="0"/>
              <a:t> de forma completa (revisión general).</a:t>
            </a:r>
          </a:p>
          <a:p>
            <a:pPr marL="0" indent="0">
              <a:buNone/>
            </a:pPr>
            <a:r>
              <a:rPr lang="es-CL" b="1" dirty="0"/>
              <a:t>2.-</a:t>
            </a:r>
            <a:r>
              <a:rPr lang="es-CL" dirty="0"/>
              <a:t> Vuelva a revisar el </a:t>
            </a:r>
            <a:r>
              <a:rPr lang="es-CL" dirty="0" err="1"/>
              <a:t>ppt</a:t>
            </a:r>
            <a:r>
              <a:rPr lang="es-CL" dirty="0"/>
              <a:t>, punto por (contenido).</a:t>
            </a:r>
          </a:p>
          <a:p>
            <a:pPr marL="0" indent="0">
              <a:buNone/>
            </a:pPr>
            <a:r>
              <a:rPr lang="es-CL" b="1" dirty="0"/>
              <a:t>3.- </a:t>
            </a:r>
            <a:r>
              <a:rPr lang="es-CL" dirty="0"/>
              <a:t>Lea y reflexione sobre el contenido abordado.</a:t>
            </a:r>
          </a:p>
          <a:p>
            <a:pPr marL="0" indent="0">
              <a:buNone/>
            </a:pPr>
            <a:r>
              <a:rPr lang="es-CL" b="1" dirty="0"/>
              <a:t>4.- </a:t>
            </a:r>
            <a:r>
              <a:rPr lang="es-CL" dirty="0"/>
              <a:t>Escriba en su cuaderno el </a:t>
            </a:r>
            <a:r>
              <a:rPr lang="es-CL" dirty="0" err="1"/>
              <a:t>ppt</a:t>
            </a:r>
            <a:r>
              <a:rPr lang="es-CL" dirty="0"/>
              <a:t>.</a:t>
            </a:r>
          </a:p>
          <a:p>
            <a:pPr marL="0" indent="0">
              <a:buNone/>
            </a:pPr>
            <a:r>
              <a:rPr lang="es-CL" b="1" dirty="0"/>
              <a:t>5.- </a:t>
            </a:r>
            <a:r>
              <a:rPr lang="es-CL" dirty="0"/>
              <a:t>Revise el siguiente video . Recuerde que sólo es información general de los contenidos, nada reemplaza las indicaciones de su profesora: </a:t>
            </a:r>
            <a:r>
              <a:rPr lang="es-CL" dirty="0">
                <a:hlinkClick r:id="rId2"/>
              </a:rPr>
              <a:t>https://www.youtube.com/watch?v=9gUOwU0Bl1k</a:t>
            </a:r>
            <a:endParaRPr lang="es-CL" dirty="0"/>
          </a:p>
          <a:p>
            <a:pPr marL="0" indent="0">
              <a:buNone/>
            </a:pPr>
            <a:r>
              <a:rPr lang="es-CL" b="1" dirty="0"/>
              <a:t>6.- </a:t>
            </a:r>
            <a:r>
              <a:rPr lang="es-CL" dirty="0"/>
              <a:t>Resuelva la actividad.</a:t>
            </a:r>
          </a:p>
          <a:p>
            <a:pPr marL="0" indent="0">
              <a:buNone/>
            </a:pPr>
            <a:r>
              <a:rPr lang="es-CL" b="1" dirty="0"/>
              <a:t>7.- </a:t>
            </a:r>
            <a:r>
              <a:rPr lang="es-CL" dirty="0"/>
              <a:t>Envié su trabajo terminado al siguiente mail:</a:t>
            </a:r>
            <a:r>
              <a:rPr lang="es-CL" u="sng" dirty="0">
                <a:hlinkClick r:id="rId3"/>
              </a:rPr>
              <a:t> </a:t>
            </a:r>
            <a:r>
              <a:rPr lang="es-CL" b="1" dirty="0"/>
              <a:t>rodriguezdora771@gmail.com </a:t>
            </a:r>
          </a:p>
          <a:p>
            <a:pPr marL="0" indent="0">
              <a:buNone/>
            </a:pPr>
            <a:r>
              <a:rPr lang="es-CL" b="1" u="sng" dirty="0"/>
              <a:t>8.-</a:t>
            </a:r>
            <a:r>
              <a:rPr lang="es-CL" u="sng" dirty="0"/>
              <a:t> No olvides incorporar todos tus datos personales.</a:t>
            </a:r>
          </a:p>
          <a:p>
            <a:pPr marL="0" indent="0">
              <a:buNone/>
            </a:pPr>
            <a:br>
              <a:rPr lang="es-CL" dirty="0"/>
            </a:b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719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b="1" u="sng" dirty="0">
                <a:solidFill>
                  <a:schemeClr val="tx2"/>
                </a:solidFill>
              </a:rPr>
              <a:t>ACTIVIDAD FINAL:</a:t>
            </a:r>
          </a:p>
          <a:p>
            <a:r>
              <a:rPr lang="es-CL" sz="2400" dirty="0"/>
              <a:t>Después de leer, analizar y comprender la clase entregada. Responde las preguntas de completación, fijándote en la información entregada en el PPT.</a:t>
            </a: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sz="2800" b="1" u="sng" dirty="0"/>
              <a:t>Responda</a:t>
            </a:r>
          </a:p>
          <a:p>
            <a:r>
              <a:rPr lang="es-CL" sz="2400" dirty="0"/>
              <a:t>La cadena de frío es el proceso de conservación  ……………………………………………………………………………………………….</a:t>
            </a:r>
          </a:p>
          <a:p>
            <a:r>
              <a:rPr lang="es-CL" sz="2400" dirty="0"/>
              <a:t>El cadena de frío es importante porque ……………………………………………………………………………………………….</a:t>
            </a:r>
          </a:p>
          <a:p>
            <a:r>
              <a:rPr lang="es-CL" sz="2400" dirty="0"/>
              <a:t>¿Cuál es la temperatura correcta para la conservación de las vacunas en los refrigeradores y coolers? ………………………………….</a:t>
            </a:r>
          </a:p>
          <a:p>
            <a:r>
              <a:rPr lang="es-CL" sz="2400" dirty="0"/>
              <a:t>El accidente más frecuente que ocurre durante la cadena frío es ………………………………………………………………………………….</a:t>
            </a:r>
          </a:p>
          <a:p>
            <a:pPr>
              <a:buNone/>
            </a:pPr>
            <a:r>
              <a:rPr lang="es-CL" sz="2400" dirty="0"/>
              <a:t> 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6054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CL" b="1" dirty="0">
                <a:solidFill>
                  <a:schemeClr val="tx2"/>
                </a:solidFill>
              </a:rPr>
              <a:t>CADENA DE FRÍO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t="10817" r="19186" b="5337"/>
          <a:stretch/>
        </p:blipFill>
        <p:spPr bwMode="auto">
          <a:xfrm>
            <a:off x="285720" y="1214422"/>
            <a:ext cx="4286280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10612" r="19307" b="5927"/>
          <a:stretch/>
        </p:blipFill>
        <p:spPr bwMode="auto">
          <a:xfrm>
            <a:off x="4500562" y="1142984"/>
            <a:ext cx="4327527" cy="45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1090" r="19571" b="6251"/>
          <a:stretch/>
        </p:blipFill>
        <p:spPr bwMode="auto">
          <a:xfrm>
            <a:off x="714348" y="285728"/>
            <a:ext cx="4714907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Usuario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214710" cy="3643338"/>
          </a:xfrm>
          <a:prstGeom prst="rect">
            <a:avLst/>
          </a:prstGeom>
          <a:noFill/>
        </p:spPr>
      </p:pic>
      <p:pic>
        <p:nvPicPr>
          <p:cNvPr id="1027" name="Picture 3" descr="D:\Usuario\Pictures\descarga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42"/>
            <a:ext cx="3214710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56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10962" r="19421" b="5385"/>
          <a:stretch/>
        </p:blipFill>
        <p:spPr bwMode="auto">
          <a:xfrm>
            <a:off x="5040684" y="285728"/>
            <a:ext cx="4103316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0769" r="19299" b="5645"/>
          <a:stretch/>
        </p:blipFill>
        <p:spPr bwMode="auto">
          <a:xfrm>
            <a:off x="285720" y="357166"/>
            <a:ext cx="421484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11731" r="19078" b="6250"/>
          <a:stretch/>
        </p:blipFill>
        <p:spPr bwMode="auto">
          <a:xfrm>
            <a:off x="357158" y="404664"/>
            <a:ext cx="435771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8" t="11111" r="19439" b="5485"/>
          <a:stretch/>
        </p:blipFill>
        <p:spPr bwMode="auto">
          <a:xfrm>
            <a:off x="5000628" y="332656"/>
            <a:ext cx="3675828" cy="604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6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10771" r="18926" b="6250"/>
          <a:stretch/>
        </p:blipFill>
        <p:spPr bwMode="auto">
          <a:xfrm>
            <a:off x="4682924" y="428604"/>
            <a:ext cx="4461076" cy="60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1366" r="19060" b="5996"/>
          <a:stretch/>
        </p:blipFill>
        <p:spPr bwMode="auto">
          <a:xfrm>
            <a:off x="0" y="332656"/>
            <a:ext cx="464343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3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t="11476" r="19415" b="6725"/>
          <a:stretch/>
        </p:blipFill>
        <p:spPr bwMode="auto">
          <a:xfrm>
            <a:off x="0" y="332656"/>
            <a:ext cx="4643438" cy="598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10578" r="19008" b="6250"/>
          <a:stretch/>
        </p:blipFill>
        <p:spPr bwMode="auto">
          <a:xfrm>
            <a:off x="4572000" y="357166"/>
            <a:ext cx="4572000" cy="386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3" t="10578" r="19366" b="6250"/>
          <a:stretch/>
        </p:blipFill>
        <p:spPr bwMode="auto">
          <a:xfrm>
            <a:off x="4500562" y="3857604"/>
            <a:ext cx="4643438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57158" y="6275406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CL" sz="2000" b="1" dirty="0">
                <a:solidFill>
                  <a:srgbClr val="FF0000"/>
                </a:solidFill>
              </a:rPr>
              <a:t>LA TEMPERATURA ADECUADA QUE DEBEN TENER SIEMPRE LOS REFRIGERADORES  Y COOLERS  CONSERVADORES  DE LAS VACUNAS ES  DE  ⁺2˚C – ⁺8˚C GRADOS </a:t>
            </a:r>
          </a:p>
        </p:txBody>
      </p:sp>
    </p:spTree>
    <p:extLst>
      <p:ext uri="{BB962C8B-B14F-4D97-AF65-F5344CB8AC3E}">
        <p14:creationId xmlns:p14="http://schemas.microsoft.com/office/powerpoint/2010/main" val="37038939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324</Words>
  <Application>Microsoft Office PowerPoint</Application>
  <PresentationFormat>On-screen Show (4:3)</PresentationFormat>
  <Paragraphs>32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PROMOCIÓN DE LA SALUD</vt:lpstr>
      <vt:lpstr>Paso a paso</vt:lpstr>
      <vt:lpstr>PowerPoint Presentation</vt:lpstr>
      <vt:lpstr>CADENA DE FRÍO</vt:lpstr>
      <vt:lpstr>PowerPoint Presentation</vt:lpstr>
      <vt:lpstr>PowerPoint Presentation</vt:lpstr>
      <vt:lpstr>PowerPoint Presentation</vt:lpstr>
      <vt:lpstr>PowerPoint Presentation</vt:lpstr>
      <vt:lpstr>LA TEMPERATURA ADECUADA QUE DEBEN TENER SIEMPRE LOS REFRIGERADORES  Y COOLERS  CONSERVADORES  DE LAS VACUNAS ES  DE  ⁺2˚C – ⁺8˚C GRADOS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 </cp:lastModifiedBy>
  <cp:revision>13</cp:revision>
  <dcterms:created xsi:type="dcterms:W3CDTF">2020-06-22T23:43:35Z</dcterms:created>
  <dcterms:modified xsi:type="dcterms:W3CDTF">2020-08-01T11:05:25Z</dcterms:modified>
</cp:coreProperties>
</file>