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10F0-3037-4AAC-8F9B-F2473D2386F1}" type="datetimeFigureOut">
              <a:rPr lang="es-CL" smtClean="0"/>
              <a:pPr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GdkZsAYTn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28801"/>
            <a:ext cx="7772400" cy="1671649"/>
          </a:xfrm>
        </p:spPr>
        <p:txBody>
          <a:bodyPr/>
          <a:lstStyle/>
          <a:p>
            <a:r>
              <a:rPr lang="es-CL" b="1" dirty="0" smtClean="0">
                <a:latin typeface="Aparajita" pitchFamily="34" charset="0"/>
                <a:cs typeface="Aparajita" pitchFamily="34" charset="0"/>
              </a:rPr>
              <a:t>PROMOCION DE LA SALUD Y PREVENCION DE ENFERMEDAD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PROFESORA DORA RODRIGUEZ</a:t>
            </a:r>
          </a:p>
          <a:p>
            <a:r>
              <a:rPr lang="es-CL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ENFERMERA </a:t>
            </a:r>
          </a:p>
          <a:p>
            <a:r>
              <a:rPr lang="es-CL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3MCD-PSPE-PPT-S-3 (SEMANA DEL 30 AL 3 DE ABRIL 2020)</a:t>
            </a:r>
          </a:p>
          <a:p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Usuario\Desktop\Sin títu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6973274" cy="1752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OBJETIVOS</a:t>
            </a:r>
            <a:endParaRPr lang="es-CL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/>
          <a:lstStyle/>
          <a:p>
            <a:pPr algn="just"/>
            <a:r>
              <a:rPr lang="es-CL" b="1" dirty="0" smtClean="0">
                <a:latin typeface="Aparajita" pitchFamily="34" charset="0"/>
                <a:cs typeface="Aparajita" pitchFamily="34" charset="0"/>
              </a:rPr>
              <a:t>OA1: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s-ES_tradnl" dirty="0" smtClean="0">
                <a:latin typeface="Aparajita" pitchFamily="34" charset="0"/>
                <a:cs typeface="Aparajita" pitchFamily="34" charset="0"/>
              </a:rPr>
              <a:t>Aplicar estrategias de promoción de la salud, prevención de enfermedades y hábitos de alimentación saludables para fomentar una vida adecuada para la familia y comunidad de acuerdo a modelos definidos por las políticas de salud.</a:t>
            </a:r>
          </a:p>
          <a:p>
            <a:pPr algn="just"/>
            <a:r>
              <a:rPr lang="es-ES_tradnl" b="1" dirty="0" smtClean="0">
                <a:latin typeface="Aparajita" pitchFamily="34" charset="0"/>
                <a:cs typeface="Aparajita" pitchFamily="34" charset="0"/>
              </a:rPr>
              <a:t>OBJETIVO DE LA CLASE</a:t>
            </a:r>
            <a:r>
              <a:rPr lang="es-ES_tradnl" dirty="0" smtClean="0">
                <a:latin typeface="Aparajita" pitchFamily="34" charset="0"/>
                <a:cs typeface="Aparajita" pitchFamily="34" charset="0"/>
              </a:rPr>
              <a:t>: Retroalimentación de la clase #1</a:t>
            </a:r>
            <a:r>
              <a:rPr lang="es-ES_tradnl" dirty="0" smtClean="0">
                <a:latin typeface="Aparajita" pitchFamily="34" charset="0"/>
                <a:cs typeface="Aparajita" pitchFamily="34" charset="0"/>
              </a:rPr>
              <a:t>.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Conocer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y comprender los conceptos e importancia de la promoción y prevención de la salud y sus niveles de prevención.</a:t>
            </a:r>
            <a:endParaRPr lang="es-ES_tradnl" dirty="0" smtClean="0">
              <a:latin typeface="Aparajita" pitchFamily="34" charset="0"/>
              <a:cs typeface="Aparajita" pitchFamily="34" charset="0"/>
            </a:endParaRP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”PROMOCION DE LA SALUD”</a:t>
            </a:r>
            <a:endParaRPr lang="es-CL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endParaRPr lang="es-CL" dirty="0" smtClean="0"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s-CL" dirty="0" smtClean="0">
                <a:latin typeface="Aparajita" pitchFamily="34" charset="0"/>
                <a:cs typeface="Aparajita" pitchFamily="34" charset="0"/>
              </a:rPr>
              <a:t>Es definida por la Organización Mundial de la Salud (OMS) como "</a:t>
            </a:r>
            <a:r>
              <a:rPr lang="es-CL" b="1" dirty="0" smtClean="0">
                <a:latin typeface="Aparajita" pitchFamily="34" charset="0"/>
                <a:cs typeface="Aparajita" pitchFamily="34" charset="0"/>
              </a:rPr>
              <a:t>el proceso que permite a las personas incrementar el control sobre su salud".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 En términos más sencillos, la promoción de la salud fomenta cambios en el entorno que ayudan a promover y proteger salud.</a:t>
            </a:r>
          </a:p>
          <a:p>
            <a:pPr algn="just">
              <a:buNone/>
            </a:pPr>
            <a:endParaRPr lang="es-CL" dirty="0" smtClean="0"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s-CL" dirty="0" smtClean="0">
                <a:latin typeface="Aparajita" pitchFamily="34" charset="0"/>
                <a:cs typeface="Aparajita" pitchFamily="34" charset="0"/>
              </a:rPr>
              <a:t>SU OBJETIVO: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 Contribuir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al derecho de oportunidades que tienen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las personas, familias y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comunidades a acceder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a entornos y estilos de vida saludables”</a:t>
            </a:r>
            <a:endParaRPr lang="es-CL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s-CL" sz="2800" dirty="0"/>
          </a:p>
          <a:p>
            <a:pPr>
              <a:buNone/>
            </a:pPr>
            <a:r>
              <a:rPr lang="es-CL" sz="2800" dirty="0"/>
              <a:t/>
            </a:r>
            <a:br>
              <a:rPr lang="es-CL" sz="2800" dirty="0"/>
            </a:br>
            <a:endParaRPr lang="es-C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s-CL" sz="3600" dirty="0" smtClean="0">
                <a:latin typeface="Aparajita" pitchFamily="34" charset="0"/>
                <a:cs typeface="Aparajita" pitchFamily="34" charset="0"/>
              </a:rPr>
              <a:t>PREVENCION EN SALUD</a:t>
            </a:r>
            <a:endParaRPr lang="es-CL" sz="36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/>
          <a:lstStyle/>
          <a:p>
            <a:pPr algn="just"/>
            <a:r>
              <a:rPr lang="es-CL" dirty="0" smtClean="0">
                <a:latin typeface="Aparajita" pitchFamily="34" charset="0"/>
                <a:cs typeface="Aparajita" pitchFamily="34" charset="0"/>
              </a:rPr>
              <a:t>Son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todas aquellas acciones, procedimientos e intervenciones integrales, orientadas a que la población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individuos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y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familias, mejoren sus condiciones para vivir y disfrutar de una vida saludable y para mantenerse sanos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>
              <a:buNone/>
            </a:pPr>
            <a:endParaRPr lang="es-CL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s-CL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                   </a:t>
            </a:r>
            <a:r>
              <a:rPr lang="es-CL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ENTONCES PODEMOS DIFERENCIAR</a:t>
            </a:r>
            <a:endParaRPr lang="es-CL" b="1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3 Flecha a la derecha con bandas"/>
          <p:cNvSpPr/>
          <p:nvPr/>
        </p:nvSpPr>
        <p:spPr>
          <a:xfrm>
            <a:off x="1142976" y="4000504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uario\Pictures\promocion y prevenc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37246"/>
            <a:ext cx="7455772" cy="5820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uario\Pictures\niveles de prevencio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143932" cy="5786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IMPORTACIA DE MANTENER UNA BUENA COMUNICACIÓN PARA PROMOCIONAR Y PREVENIR ENFERMEDADES</a:t>
            </a:r>
            <a:endParaRPr lang="es-CL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657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- Facilita el logro de los objetivos y metas establecidas en lo que respecta a prevención de enfermedades.</a:t>
            </a:r>
          </a:p>
          <a:p>
            <a:pPr algn="just">
              <a:buFont typeface="Arial" charset="0"/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 -Satisface las necesidades propias y de los usuarios a estar informados.</a:t>
            </a:r>
          </a:p>
          <a:p>
            <a:pPr algn="just">
              <a:buFont typeface="Arial" charset="0"/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 - Mejora el entorno y sus cambios.</a:t>
            </a:r>
          </a:p>
          <a:p>
            <a:pPr algn="just">
              <a:buFont typeface="Arial" charset="0"/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 -Fomenta el conocimiento y motiva a participar con responsabilidad en un clima integrador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algn="just">
              <a:buFont typeface="Arial" charset="0"/>
              <a:buNone/>
            </a:pPr>
            <a:r>
              <a:rPr lang="es-CL" b="1" dirty="0" smtClean="0">
                <a:latin typeface="Aparajita" pitchFamily="34" charset="0"/>
                <a:cs typeface="Aparajita" pitchFamily="34" charset="0"/>
              </a:rPr>
              <a:t>Para entender mejor! </a:t>
            </a:r>
          </a:p>
          <a:p>
            <a:pPr algn="ctr">
              <a:buFont typeface="Arial" charset="0"/>
              <a:buNone/>
            </a:pPr>
            <a:r>
              <a:rPr lang="es-CL" sz="2800" dirty="0">
                <a:hlinkClick r:id="rId2"/>
              </a:rPr>
              <a:t>https://www.youtube.com/watch?v=bGdkZsAYTnQ</a:t>
            </a: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s-CL" b="1" dirty="0" smtClean="0">
                <a:latin typeface="Aparajita" pitchFamily="34" charset="0"/>
                <a:cs typeface="Aparajita" pitchFamily="34" charset="0"/>
              </a:rPr>
              <a:t>ACTIVIDAD FINAL</a:t>
            </a:r>
            <a:endParaRPr lang="es-CL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>
                <a:latin typeface="Aparajita" pitchFamily="34" charset="0"/>
                <a:cs typeface="Aparajita" pitchFamily="34" charset="0"/>
              </a:rPr>
              <a:t>Después de haber leído y escrito en tu cuaderno el resumen de la clase #1 de promoción de la salud y prevención de enfermedad , Responda :</a:t>
            </a:r>
          </a:p>
          <a:p>
            <a:pPr algn="just"/>
            <a:r>
              <a:rPr lang="es-CL" b="1" dirty="0" smtClean="0">
                <a:latin typeface="Aparajita" pitchFamily="34" charset="0"/>
                <a:cs typeface="Aparajita" pitchFamily="34" charset="0"/>
              </a:rPr>
              <a:t>Diga con sus palabras según lo que aprendió con este resumen :</a:t>
            </a:r>
          </a:p>
          <a:p>
            <a:pPr algn="just"/>
            <a:r>
              <a:rPr lang="es-CL" dirty="0" smtClean="0">
                <a:latin typeface="Aparajita" pitchFamily="34" charset="0"/>
                <a:cs typeface="Aparajita" pitchFamily="34" charset="0"/>
              </a:rPr>
              <a:t> 1 - </a:t>
            </a:r>
            <a:r>
              <a:rPr lang="es-CL" b="1" dirty="0">
                <a:latin typeface="Aparajita" pitchFamily="34" charset="0"/>
                <a:cs typeface="Aparajita" pitchFamily="34" charset="0"/>
              </a:rPr>
              <a:t>¿</a:t>
            </a:r>
            <a:r>
              <a:rPr lang="es-CL" b="1" dirty="0" smtClean="0">
                <a:latin typeface="Aparajita" pitchFamily="34" charset="0"/>
                <a:cs typeface="Aparajita" pitchFamily="34" charset="0"/>
              </a:rPr>
              <a:t>Que </a:t>
            </a:r>
            <a:r>
              <a:rPr lang="es-CL" b="1" dirty="0" smtClean="0">
                <a:latin typeface="Aparajita" pitchFamily="34" charset="0"/>
                <a:cs typeface="Aparajita" pitchFamily="34" charset="0"/>
              </a:rPr>
              <a:t>es promover la salud para ti ?</a:t>
            </a:r>
          </a:p>
          <a:p>
            <a:pPr algn="just">
              <a:buNone/>
            </a:pPr>
            <a:r>
              <a:rPr lang="es-CL" dirty="0">
                <a:latin typeface="Aparajita" pitchFamily="34" charset="0"/>
                <a:cs typeface="Aparajita" pitchFamily="34" charset="0"/>
              </a:rPr>
              <a:t>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    </a:t>
            </a:r>
          </a:p>
          <a:p>
            <a:pPr algn="just"/>
            <a:r>
              <a:rPr lang="es-CL" dirty="0">
                <a:latin typeface="Aparajita" pitchFamily="34" charset="0"/>
                <a:cs typeface="Aparajita" pitchFamily="34" charset="0"/>
              </a:rPr>
              <a:t>2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- </a:t>
            </a:r>
            <a:r>
              <a:rPr lang="es-CL" b="1" dirty="0" smtClean="0">
                <a:latin typeface="Aparajita" pitchFamily="34" charset="0"/>
                <a:cs typeface="Aparajita" pitchFamily="34" charset="0"/>
              </a:rPr>
              <a:t>Menciona 3 medidas prevención de enfermedades  en Salud. </a:t>
            </a:r>
          </a:p>
          <a:p>
            <a:pPr>
              <a:buNone/>
            </a:pPr>
            <a:r>
              <a:rPr lang="es-CL" dirty="0"/>
              <a:t> </a:t>
            </a:r>
            <a:r>
              <a:rPr lang="es-CL" dirty="0" smtClean="0"/>
              <a:t>  </a:t>
            </a:r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269</Words>
  <Application>Microsoft Office PowerPoint</Application>
  <PresentationFormat>Presentación en pantalla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Aparajita</vt:lpstr>
      <vt:lpstr>Arial</vt:lpstr>
      <vt:lpstr>Calibri</vt:lpstr>
      <vt:lpstr>Tema de Office</vt:lpstr>
      <vt:lpstr>PROMOCION DE LA SALUD Y PREVENCION DE ENFERMEDAD.</vt:lpstr>
      <vt:lpstr>OBJETIVOS</vt:lpstr>
      <vt:lpstr>”PROMOCION DE LA SALUD”</vt:lpstr>
      <vt:lpstr>PREVENCION EN SALUD</vt:lpstr>
      <vt:lpstr>Presentación de PowerPoint</vt:lpstr>
      <vt:lpstr>Presentación de PowerPoint</vt:lpstr>
      <vt:lpstr>IMPORTACIA DE MANTENER UNA BUENA COMUNICACIÓN PARA PROMOCIONAR Y PREVENIR ENFERMEDADES</vt:lpstr>
      <vt:lpstr>ACTIVIDAD FINAL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PROMOCION DE LA SALUD Y PREVENCION DE ENFERMEDAD.</dc:title>
  <dc:creator>Usuario</dc:creator>
  <cp:lastModifiedBy>Michael Orellana D</cp:lastModifiedBy>
  <cp:revision>4</cp:revision>
  <dcterms:created xsi:type="dcterms:W3CDTF">2020-03-26T12:22:49Z</dcterms:created>
  <dcterms:modified xsi:type="dcterms:W3CDTF">2020-03-30T22:10:36Z</dcterms:modified>
</cp:coreProperties>
</file>