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L"/>
          </a:p>
        </p:txBody>
      </p:sp>
      <p:sp>
        <p:nvSpPr>
          <p:cNvPr id="4" name="Marcador de fecha 3"/>
          <p:cNvSpPr>
            <a:spLocks noGrp="1"/>
          </p:cNvSpPr>
          <p:nvPr>
            <p:ph type="dt" sz="half" idx="10"/>
          </p:nvPr>
        </p:nvSpPr>
        <p:spPr/>
        <p:txBody>
          <a:bodyPr/>
          <a:lstStyle/>
          <a:p>
            <a:fld id="{AB02B72D-81B0-464B-A99B-56D5E358DD33}" type="datetimeFigureOut">
              <a:rPr lang="es-CL" smtClean="0"/>
              <a:t>31-03-2020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21AEF0D2-6884-4221-A8FF-BA1915C0F110}" type="slidenum">
              <a:rPr lang="es-CL" smtClean="0"/>
              <a:t>‹Nº›</a:t>
            </a:fld>
            <a:endParaRPr lang="es-CL"/>
          </a:p>
        </p:txBody>
      </p:sp>
    </p:spTree>
    <p:extLst>
      <p:ext uri="{BB962C8B-B14F-4D97-AF65-F5344CB8AC3E}">
        <p14:creationId xmlns:p14="http://schemas.microsoft.com/office/powerpoint/2010/main" val="3143050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AB02B72D-81B0-464B-A99B-56D5E358DD33}" type="datetimeFigureOut">
              <a:rPr lang="es-CL" smtClean="0"/>
              <a:t>31-03-2020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21AEF0D2-6884-4221-A8FF-BA1915C0F110}" type="slidenum">
              <a:rPr lang="es-CL" smtClean="0"/>
              <a:t>‹Nº›</a:t>
            </a:fld>
            <a:endParaRPr lang="es-CL"/>
          </a:p>
        </p:txBody>
      </p:sp>
    </p:spTree>
    <p:extLst>
      <p:ext uri="{BB962C8B-B14F-4D97-AF65-F5344CB8AC3E}">
        <p14:creationId xmlns:p14="http://schemas.microsoft.com/office/powerpoint/2010/main" val="2493754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AB02B72D-81B0-464B-A99B-56D5E358DD33}" type="datetimeFigureOut">
              <a:rPr lang="es-CL" smtClean="0"/>
              <a:t>31-03-2020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21AEF0D2-6884-4221-A8FF-BA1915C0F110}" type="slidenum">
              <a:rPr lang="es-CL" smtClean="0"/>
              <a:t>‹Nº›</a:t>
            </a:fld>
            <a:endParaRPr lang="es-CL"/>
          </a:p>
        </p:txBody>
      </p:sp>
    </p:spTree>
    <p:extLst>
      <p:ext uri="{BB962C8B-B14F-4D97-AF65-F5344CB8AC3E}">
        <p14:creationId xmlns:p14="http://schemas.microsoft.com/office/powerpoint/2010/main" val="74899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AB02B72D-81B0-464B-A99B-56D5E358DD33}" type="datetimeFigureOut">
              <a:rPr lang="es-CL" smtClean="0"/>
              <a:t>31-03-2020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21AEF0D2-6884-4221-A8FF-BA1915C0F110}" type="slidenum">
              <a:rPr lang="es-CL" smtClean="0"/>
              <a:t>‹Nº›</a:t>
            </a:fld>
            <a:endParaRPr lang="es-CL"/>
          </a:p>
        </p:txBody>
      </p:sp>
    </p:spTree>
    <p:extLst>
      <p:ext uri="{BB962C8B-B14F-4D97-AF65-F5344CB8AC3E}">
        <p14:creationId xmlns:p14="http://schemas.microsoft.com/office/powerpoint/2010/main" val="1036593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AB02B72D-81B0-464B-A99B-56D5E358DD33}" type="datetimeFigureOut">
              <a:rPr lang="es-CL" smtClean="0"/>
              <a:t>31-03-2020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21AEF0D2-6884-4221-A8FF-BA1915C0F110}" type="slidenum">
              <a:rPr lang="es-CL" smtClean="0"/>
              <a:t>‹Nº›</a:t>
            </a:fld>
            <a:endParaRPr lang="es-CL"/>
          </a:p>
        </p:txBody>
      </p:sp>
    </p:spTree>
    <p:extLst>
      <p:ext uri="{BB962C8B-B14F-4D97-AF65-F5344CB8AC3E}">
        <p14:creationId xmlns:p14="http://schemas.microsoft.com/office/powerpoint/2010/main" val="177936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p:cNvSpPr>
            <a:spLocks noGrp="1"/>
          </p:cNvSpPr>
          <p:nvPr>
            <p:ph type="dt" sz="half" idx="10"/>
          </p:nvPr>
        </p:nvSpPr>
        <p:spPr/>
        <p:txBody>
          <a:bodyPr/>
          <a:lstStyle/>
          <a:p>
            <a:fld id="{AB02B72D-81B0-464B-A99B-56D5E358DD33}" type="datetimeFigureOut">
              <a:rPr lang="es-CL" smtClean="0"/>
              <a:t>31-03-2020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21AEF0D2-6884-4221-A8FF-BA1915C0F110}" type="slidenum">
              <a:rPr lang="es-CL" smtClean="0"/>
              <a:t>‹Nº›</a:t>
            </a:fld>
            <a:endParaRPr lang="es-CL"/>
          </a:p>
        </p:txBody>
      </p:sp>
    </p:spTree>
    <p:extLst>
      <p:ext uri="{BB962C8B-B14F-4D97-AF65-F5344CB8AC3E}">
        <p14:creationId xmlns:p14="http://schemas.microsoft.com/office/powerpoint/2010/main" val="1725992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p:cNvSpPr>
            <a:spLocks noGrp="1"/>
          </p:cNvSpPr>
          <p:nvPr>
            <p:ph type="dt" sz="half" idx="10"/>
          </p:nvPr>
        </p:nvSpPr>
        <p:spPr/>
        <p:txBody>
          <a:bodyPr/>
          <a:lstStyle/>
          <a:p>
            <a:fld id="{AB02B72D-81B0-464B-A99B-56D5E358DD33}" type="datetimeFigureOut">
              <a:rPr lang="es-CL" smtClean="0"/>
              <a:t>31-03-2020</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21AEF0D2-6884-4221-A8FF-BA1915C0F110}" type="slidenum">
              <a:rPr lang="es-CL" smtClean="0"/>
              <a:t>‹Nº›</a:t>
            </a:fld>
            <a:endParaRPr lang="es-CL"/>
          </a:p>
        </p:txBody>
      </p:sp>
    </p:spTree>
    <p:extLst>
      <p:ext uri="{BB962C8B-B14F-4D97-AF65-F5344CB8AC3E}">
        <p14:creationId xmlns:p14="http://schemas.microsoft.com/office/powerpoint/2010/main" val="593418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fecha 2"/>
          <p:cNvSpPr>
            <a:spLocks noGrp="1"/>
          </p:cNvSpPr>
          <p:nvPr>
            <p:ph type="dt" sz="half" idx="10"/>
          </p:nvPr>
        </p:nvSpPr>
        <p:spPr/>
        <p:txBody>
          <a:bodyPr/>
          <a:lstStyle/>
          <a:p>
            <a:fld id="{AB02B72D-81B0-464B-A99B-56D5E358DD33}" type="datetimeFigureOut">
              <a:rPr lang="es-CL" smtClean="0"/>
              <a:t>31-03-2020</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21AEF0D2-6884-4221-A8FF-BA1915C0F110}" type="slidenum">
              <a:rPr lang="es-CL" smtClean="0"/>
              <a:t>‹Nº›</a:t>
            </a:fld>
            <a:endParaRPr lang="es-CL"/>
          </a:p>
        </p:txBody>
      </p:sp>
    </p:spTree>
    <p:extLst>
      <p:ext uri="{BB962C8B-B14F-4D97-AF65-F5344CB8AC3E}">
        <p14:creationId xmlns:p14="http://schemas.microsoft.com/office/powerpoint/2010/main" val="461429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B02B72D-81B0-464B-A99B-56D5E358DD33}" type="datetimeFigureOut">
              <a:rPr lang="es-CL" smtClean="0"/>
              <a:t>31-03-2020</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21AEF0D2-6884-4221-A8FF-BA1915C0F110}" type="slidenum">
              <a:rPr lang="es-CL" smtClean="0"/>
              <a:t>‹Nº›</a:t>
            </a:fld>
            <a:endParaRPr lang="es-CL"/>
          </a:p>
        </p:txBody>
      </p:sp>
    </p:spTree>
    <p:extLst>
      <p:ext uri="{BB962C8B-B14F-4D97-AF65-F5344CB8AC3E}">
        <p14:creationId xmlns:p14="http://schemas.microsoft.com/office/powerpoint/2010/main" val="2520137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AB02B72D-81B0-464B-A99B-56D5E358DD33}" type="datetimeFigureOut">
              <a:rPr lang="es-CL" smtClean="0"/>
              <a:t>31-03-2020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21AEF0D2-6884-4221-A8FF-BA1915C0F110}" type="slidenum">
              <a:rPr lang="es-CL" smtClean="0"/>
              <a:t>‹Nº›</a:t>
            </a:fld>
            <a:endParaRPr lang="es-CL"/>
          </a:p>
        </p:txBody>
      </p:sp>
    </p:spTree>
    <p:extLst>
      <p:ext uri="{BB962C8B-B14F-4D97-AF65-F5344CB8AC3E}">
        <p14:creationId xmlns:p14="http://schemas.microsoft.com/office/powerpoint/2010/main" val="4268569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AB02B72D-81B0-464B-A99B-56D5E358DD33}" type="datetimeFigureOut">
              <a:rPr lang="es-CL" smtClean="0"/>
              <a:t>31-03-2020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21AEF0D2-6884-4221-A8FF-BA1915C0F110}" type="slidenum">
              <a:rPr lang="es-CL" smtClean="0"/>
              <a:t>‹Nº›</a:t>
            </a:fld>
            <a:endParaRPr lang="es-CL"/>
          </a:p>
        </p:txBody>
      </p:sp>
    </p:spTree>
    <p:extLst>
      <p:ext uri="{BB962C8B-B14F-4D97-AF65-F5344CB8AC3E}">
        <p14:creationId xmlns:p14="http://schemas.microsoft.com/office/powerpoint/2010/main" val="554972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02B72D-81B0-464B-A99B-56D5E358DD33}" type="datetimeFigureOut">
              <a:rPr lang="es-CL" smtClean="0"/>
              <a:t>31-03-2020</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AEF0D2-6884-4221-A8FF-BA1915C0F110}" type="slidenum">
              <a:rPr lang="es-CL" smtClean="0"/>
              <a:t>‹Nº›</a:t>
            </a:fld>
            <a:endParaRPr lang="es-CL"/>
          </a:p>
        </p:txBody>
      </p:sp>
    </p:spTree>
    <p:extLst>
      <p:ext uri="{BB962C8B-B14F-4D97-AF65-F5344CB8AC3E}">
        <p14:creationId xmlns:p14="http://schemas.microsoft.com/office/powerpoint/2010/main" val="1511493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L" dirty="0"/>
              <a:t>Retroalimentación control de presión arterial</a:t>
            </a:r>
          </a:p>
        </p:txBody>
      </p:sp>
      <p:sp>
        <p:nvSpPr>
          <p:cNvPr id="3" name="Subtítulo 2"/>
          <p:cNvSpPr>
            <a:spLocks noGrp="1"/>
          </p:cNvSpPr>
          <p:nvPr>
            <p:ph type="subTitle" idx="1"/>
          </p:nvPr>
        </p:nvSpPr>
        <p:spPr/>
        <p:txBody>
          <a:bodyPr/>
          <a:lstStyle/>
          <a:p>
            <a:r>
              <a:rPr lang="es-CL" b="1" dirty="0"/>
              <a:t>Enfermera</a:t>
            </a:r>
            <a:r>
              <a:rPr lang="es-CL" dirty="0"/>
              <a:t>: </a:t>
            </a:r>
            <a:r>
              <a:rPr lang="es-CL" dirty="0" err="1"/>
              <a:t>Varinia</a:t>
            </a:r>
            <a:r>
              <a:rPr lang="es-CL" dirty="0"/>
              <a:t> López </a:t>
            </a:r>
            <a:r>
              <a:rPr lang="es-CL" dirty="0" err="1"/>
              <a:t>Riffo</a:t>
            </a:r>
            <a:endParaRPr lang="es-CL" dirty="0"/>
          </a:p>
          <a:p>
            <a:r>
              <a:rPr lang="es-CL" b="1" dirty="0"/>
              <a:t>Asignatura: </a:t>
            </a:r>
            <a:r>
              <a:rPr lang="es-CL" dirty="0"/>
              <a:t>medición y control de parámetros vitales </a:t>
            </a:r>
          </a:p>
          <a:p>
            <a:r>
              <a:rPr lang="es-CL" b="1" dirty="0"/>
              <a:t>Curso</a:t>
            </a:r>
            <a:r>
              <a:rPr lang="es-CL" dirty="0"/>
              <a:t>: 3° C</a:t>
            </a:r>
          </a:p>
          <a:p>
            <a:endParaRPr lang="es-CL" dirty="0"/>
          </a:p>
        </p:txBody>
      </p:sp>
    </p:spTree>
    <p:extLst>
      <p:ext uri="{BB962C8B-B14F-4D97-AF65-F5344CB8AC3E}">
        <p14:creationId xmlns:p14="http://schemas.microsoft.com/office/powerpoint/2010/main" val="1359877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OA</a:t>
            </a:r>
          </a:p>
        </p:txBody>
      </p:sp>
      <p:sp>
        <p:nvSpPr>
          <p:cNvPr id="3" name="Marcador de contenido 2"/>
          <p:cNvSpPr>
            <a:spLocks noGrp="1"/>
          </p:cNvSpPr>
          <p:nvPr>
            <p:ph idx="1"/>
          </p:nvPr>
        </p:nvSpPr>
        <p:spPr/>
        <p:txBody>
          <a:bodyPr/>
          <a:lstStyle/>
          <a:p>
            <a:pPr lvl="0"/>
            <a:r>
              <a:rPr lang="es-ES_tradnl" dirty="0"/>
              <a:t>Medir, controlar y registrar parámetros de salud de los pacientes, como peso, talla, temperatura, signos vitales y presión arterial aplicando instrumentos de medición apropiados.</a:t>
            </a:r>
            <a:endParaRPr lang="es-CL" dirty="0"/>
          </a:p>
          <a:p>
            <a:endParaRPr lang="es-CL" dirty="0"/>
          </a:p>
        </p:txBody>
      </p:sp>
    </p:spTree>
    <p:extLst>
      <p:ext uri="{BB962C8B-B14F-4D97-AF65-F5344CB8AC3E}">
        <p14:creationId xmlns:p14="http://schemas.microsoft.com/office/powerpoint/2010/main" val="781266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Definiciones </a:t>
            </a:r>
          </a:p>
        </p:txBody>
      </p:sp>
      <p:sp>
        <p:nvSpPr>
          <p:cNvPr id="3" name="Marcador de contenido 2"/>
          <p:cNvSpPr>
            <a:spLocks noGrp="1"/>
          </p:cNvSpPr>
          <p:nvPr>
            <p:ph idx="1"/>
          </p:nvPr>
        </p:nvSpPr>
        <p:spPr/>
        <p:txBody>
          <a:bodyPr/>
          <a:lstStyle/>
          <a:p>
            <a:r>
              <a:rPr lang="es-CL" dirty="0"/>
              <a:t>Control de presión arterial </a:t>
            </a:r>
            <a:r>
              <a:rPr lang="es-CL" dirty="0">
                <a:sym typeface="Wingdings" panose="05000000000000000000" pitchFamily="2" charset="2"/>
              </a:rPr>
              <a:t> </a:t>
            </a:r>
            <a:r>
              <a:rPr lang="es-CL" dirty="0"/>
              <a:t>Es la valoración de la presión arterial en las arterias periféricas utilizando aparatos portátiles digitales o manuales.</a:t>
            </a:r>
          </a:p>
          <a:p>
            <a:r>
              <a:rPr lang="es-CL" dirty="0"/>
              <a:t>Tensiómetro</a:t>
            </a:r>
            <a:r>
              <a:rPr lang="es-CL" dirty="0">
                <a:sym typeface="Wingdings" panose="05000000000000000000" pitchFamily="2" charset="2"/>
              </a:rPr>
              <a:t> </a:t>
            </a:r>
            <a:r>
              <a:rPr lang="es-CL" dirty="0"/>
              <a:t>Los tensiómetros son aparatos que constan de un manguito neumático, cubiertos con un brazal de tela, una pera insufladora con válvula y un manómetro que puede ser a mercurio o aneroide, graduado de 0 a 300 mm Hg.</a:t>
            </a:r>
          </a:p>
          <a:p>
            <a:endParaRPr lang="es-CL" dirty="0"/>
          </a:p>
        </p:txBody>
      </p:sp>
    </p:spTree>
    <p:extLst>
      <p:ext uri="{BB962C8B-B14F-4D97-AF65-F5344CB8AC3E}">
        <p14:creationId xmlns:p14="http://schemas.microsoft.com/office/powerpoint/2010/main" val="729468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Definiciones </a:t>
            </a:r>
          </a:p>
        </p:txBody>
      </p:sp>
      <p:sp>
        <p:nvSpPr>
          <p:cNvPr id="3" name="Marcador de contenido 2"/>
          <p:cNvSpPr>
            <a:spLocks noGrp="1"/>
          </p:cNvSpPr>
          <p:nvPr>
            <p:ph idx="1"/>
          </p:nvPr>
        </p:nvSpPr>
        <p:spPr/>
        <p:txBody>
          <a:bodyPr/>
          <a:lstStyle/>
          <a:p>
            <a:r>
              <a:rPr lang="es-CL" dirty="0"/>
              <a:t>Manómetro</a:t>
            </a:r>
            <a:r>
              <a:rPr lang="es-CL" dirty="0">
                <a:sym typeface="Wingdings" panose="05000000000000000000" pitchFamily="2" charset="2"/>
              </a:rPr>
              <a:t> </a:t>
            </a:r>
            <a:r>
              <a:rPr lang="es-CL" dirty="0"/>
              <a:t>Consiste en una columna graduada de cero a trescientos </a:t>
            </a:r>
            <a:r>
              <a:rPr lang="es-CL" dirty="0" err="1"/>
              <a:t>mmHg</a:t>
            </a:r>
            <a:r>
              <a:rPr lang="es-CL" dirty="0"/>
              <a:t> de mercurio, o un diafragma metálico. Se utiliza para medir los valores que corresponden a la presión arterial. Se recomienda que el puntero debe estar equilibrado (apuntando hacia el cero), antes de realizar una medición.</a:t>
            </a:r>
          </a:p>
          <a:p>
            <a:r>
              <a:rPr lang="es-CL" dirty="0"/>
              <a:t>Brazalete</a:t>
            </a:r>
            <a:r>
              <a:rPr lang="es-CL" dirty="0">
                <a:sym typeface="Wingdings" panose="05000000000000000000" pitchFamily="2" charset="2"/>
              </a:rPr>
              <a:t> </a:t>
            </a:r>
            <a:r>
              <a:rPr lang="es-CL" dirty="0"/>
              <a:t>Es una herramienta de compresión compuesto de una estructura de tela para ejercer tensión en la vena. La tela debe ajustarse acorde a las condiciones del paciente; va a rodear una tercera parte de la anchura y longitud del brazo.</a:t>
            </a:r>
          </a:p>
          <a:p>
            <a:endParaRPr lang="es-CL" dirty="0"/>
          </a:p>
        </p:txBody>
      </p:sp>
    </p:spTree>
    <p:extLst>
      <p:ext uri="{BB962C8B-B14F-4D97-AF65-F5344CB8AC3E}">
        <p14:creationId xmlns:p14="http://schemas.microsoft.com/office/powerpoint/2010/main" val="2003014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Definiciones </a:t>
            </a:r>
          </a:p>
        </p:txBody>
      </p:sp>
      <p:sp>
        <p:nvSpPr>
          <p:cNvPr id="3" name="Marcador de contenido 2"/>
          <p:cNvSpPr>
            <a:spLocks noGrp="1"/>
          </p:cNvSpPr>
          <p:nvPr>
            <p:ph idx="1"/>
          </p:nvPr>
        </p:nvSpPr>
        <p:spPr/>
        <p:txBody>
          <a:bodyPr/>
          <a:lstStyle/>
          <a:p>
            <a:r>
              <a:rPr lang="es-CL" dirty="0"/>
              <a:t>Pera insufladora</a:t>
            </a:r>
            <a:r>
              <a:rPr lang="es-CL" dirty="0">
                <a:sym typeface="Wingdings" panose="05000000000000000000" pitchFamily="2" charset="2"/>
              </a:rPr>
              <a:t></a:t>
            </a:r>
            <a:r>
              <a:rPr lang="es-CL" dirty="0"/>
              <a:t> Consiste en una pieza hinchable de caucho redondeada, que facilita el aumento de la presión del sistema del tensiómetro. Se ejecuta por medio de la inflación de la bolsa que está centrada en el interior del brazalete</a:t>
            </a:r>
          </a:p>
          <a:p>
            <a:r>
              <a:rPr lang="es-CL" dirty="0"/>
              <a:t>Estetoscopio</a:t>
            </a:r>
            <a:r>
              <a:rPr lang="es-CL" dirty="0">
                <a:sym typeface="Wingdings" panose="05000000000000000000" pitchFamily="2" charset="2"/>
              </a:rPr>
              <a:t> </a:t>
            </a:r>
            <a:r>
              <a:rPr lang="es-CL" dirty="0"/>
              <a:t>estetoscopio es un colector acústico que permite la percepción de ruidos </a:t>
            </a:r>
            <a:r>
              <a:rPr lang="es-CL" dirty="0" err="1"/>
              <a:t>auscultables</a:t>
            </a:r>
            <a:r>
              <a:rPr lang="es-CL" dirty="0"/>
              <a:t> y hace audibles otros que no son percibidos directamente por el oído.</a:t>
            </a:r>
          </a:p>
          <a:p>
            <a:endParaRPr lang="es-CL" dirty="0"/>
          </a:p>
          <a:p>
            <a:pPr marL="0" indent="0">
              <a:buNone/>
            </a:pPr>
            <a:endParaRPr lang="es-CL" dirty="0"/>
          </a:p>
        </p:txBody>
      </p:sp>
    </p:spTree>
    <p:extLst>
      <p:ext uri="{BB962C8B-B14F-4D97-AF65-F5344CB8AC3E}">
        <p14:creationId xmlns:p14="http://schemas.microsoft.com/office/powerpoint/2010/main" val="3429176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Actividad </a:t>
            </a:r>
          </a:p>
        </p:txBody>
      </p:sp>
      <p:sp>
        <p:nvSpPr>
          <p:cNvPr id="3" name="Marcador de contenido 2"/>
          <p:cNvSpPr>
            <a:spLocks noGrp="1"/>
          </p:cNvSpPr>
          <p:nvPr>
            <p:ph idx="1"/>
          </p:nvPr>
        </p:nvSpPr>
        <p:spPr/>
        <p:txBody>
          <a:bodyPr/>
          <a:lstStyle/>
          <a:p>
            <a:r>
              <a:rPr lang="es-CL" dirty="0"/>
              <a:t>Defina manómetro.</a:t>
            </a:r>
          </a:p>
          <a:p>
            <a:endParaRPr lang="es-CL" dirty="0"/>
          </a:p>
          <a:p>
            <a:r>
              <a:rPr lang="es-CL"/>
              <a:t>Defina estetoscopio.</a:t>
            </a:r>
          </a:p>
          <a:p>
            <a:endParaRPr lang="es-CL"/>
          </a:p>
        </p:txBody>
      </p:sp>
    </p:spTree>
    <p:extLst>
      <p:ext uri="{BB962C8B-B14F-4D97-AF65-F5344CB8AC3E}">
        <p14:creationId xmlns:p14="http://schemas.microsoft.com/office/powerpoint/2010/main" val="317859212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298</Words>
  <Application>Microsoft Office PowerPoint</Application>
  <PresentationFormat>Panorámica</PresentationFormat>
  <Paragraphs>19</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Tema de Office</vt:lpstr>
      <vt:lpstr>Retroalimentación control de presión arterial</vt:lpstr>
      <vt:lpstr>OA</vt:lpstr>
      <vt:lpstr>Definiciones </vt:lpstr>
      <vt:lpstr>Definiciones </vt:lpstr>
      <vt:lpstr>Definiciones </vt:lpstr>
      <vt:lpstr>Actividad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Retroalimentación control de presión arterial</dc:title>
  <dc:creator>Usuario de Windows</dc:creator>
  <cp:lastModifiedBy>Padres</cp:lastModifiedBy>
  <cp:revision>2</cp:revision>
  <dcterms:created xsi:type="dcterms:W3CDTF">2020-03-30T21:59:45Z</dcterms:created>
  <dcterms:modified xsi:type="dcterms:W3CDTF">2020-03-31T21:59:32Z</dcterms:modified>
</cp:coreProperties>
</file>