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9" r:id="rId4"/>
    <p:sldId id="258" r:id="rId5"/>
    <p:sldId id="260" r:id="rId6"/>
    <p:sldId id="261" r:id="rId7"/>
    <p:sldId id="262" r:id="rId8"/>
    <p:sldId id="263" r:id="rId9"/>
    <p:sldId id="26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B1CD-8590-4C12-BDB8-E2EEBF6CB145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DF0D-FCF1-4C1F-A703-46EDA81F2C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0455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B1CD-8590-4C12-BDB8-E2EEBF6CB145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DF0D-FCF1-4C1F-A703-46EDA81F2C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765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B1CD-8590-4C12-BDB8-E2EEBF6CB145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DF0D-FCF1-4C1F-A703-46EDA81F2C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24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B1CD-8590-4C12-BDB8-E2EEBF6CB145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DF0D-FCF1-4C1F-A703-46EDA81F2C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881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B1CD-8590-4C12-BDB8-E2EEBF6CB145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DF0D-FCF1-4C1F-A703-46EDA81F2C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576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B1CD-8590-4C12-BDB8-E2EEBF6CB145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DF0D-FCF1-4C1F-A703-46EDA81F2C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334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B1CD-8590-4C12-BDB8-E2EEBF6CB145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DF0D-FCF1-4C1F-A703-46EDA81F2C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554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B1CD-8590-4C12-BDB8-E2EEBF6CB145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DF0D-FCF1-4C1F-A703-46EDA81F2C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55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B1CD-8590-4C12-BDB8-E2EEBF6CB145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DF0D-FCF1-4C1F-A703-46EDA81F2C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543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B1CD-8590-4C12-BDB8-E2EEBF6CB145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DF0D-FCF1-4C1F-A703-46EDA81F2C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849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B1CD-8590-4C12-BDB8-E2EEBF6CB145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DF0D-FCF1-4C1F-A703-46EDA81F2C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807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CB1CD-8590-4C12-BDB8-E2EEBF6CB145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EDF0D-FCF1-4C1F-A703-46EDA81F2CB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678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aneth.granados@liceo-victorinolastarria.c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es-CL" dirty="0"/>
              <a:t>MEDICION Y CONTROL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2641848"/>
          </a:xfrm>
        </p:spPr>
        <p:txBody>
          <a:bodyPr>
            <a:normAutofit/>
          </a:bodyPr>
          <a:lstStyle/>
          <a:p>
            <a:pPr algn="just"/>
            <a:r>
              <a:rPr lang="es-CL" dirty="0">
                <a:solidFill>
                  <a:schemeClr val="tx1"/>
                </a:solidFill>
              </a:rPr>
              <a:t>Clase correspondiente la semana del 30 de marzo al 3 de abril  de 2020.</a:t>
            </a:r>
          </a:p>
          <a:p>
            <a:pPr algn="just"/>
            <a:r>
              <a:rPr lang="es-CL" dirty="0">
                <a:solidFill>
                  <a:schemeClr val="tx1"/>
                </a:solidFill>
              </a:rPr>
              <a:t>Curso: 3D.</a:t>
            </a:r>
          </a:p>
          <a:p>
            <a:pPr algn="just"/>
            <a:r>
              <a:rPr lang="es-CL" dirty="0">
                <a:solidFill>
                  <a:schemeClr val="tx1"/>
                </a:solidFill>
              </a:rPr>
              <a:t>Docente: Janeth Granados. E.U</a:t>
            </a:r>
          </a:p>
        </p:txBody>
      </p:sp>
    </p:spTree>
    <p:extLst>
      <p:ext uri="{BB962C8B-B14F-4D97-AF65-F5344CB8AC3E}">
        <p14:creationId xmlns:p14="http://schemas.microsoft.com/office/powerpoint/2010/main" val="1748251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OBJETIVOS 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CL" sz="4400" dirty="0"/>
          </a:p>
          <a:p>
            <a:pPr marL="0" indent="0" algn="just">
              <a:buNone/>
            </a:pPr>
            <a:r>
              <a:rPr lang="es-C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 2: </a:t>
            </a:r>
            <a:r>
              <a:rPr lang="es-CL" sz="2000" dirty="0"/>
              <a:t>medir, controlar y registrar parámetros de salud de los pacientes,  como peso, talla, temperatura, signos vitales y presión arterial, aplicando instrumentos de medición apropiados.</a:t>
            </a:r>
          </a:p>
          <a:p>
            <a:pPr marL="0" indent="0" algn="just">
              <a:buNone/>
            </a:pPr>
            <a:endParaRPr lang="es-CL" sz="2000" dirty="0"/>
          </a:p>
          <a:p>
            <a:pPr marL="0" indent="0" algn="just">
              <a:buNone/>
            </a:pPr>
            <a:r>
              <a:rPr lang="es-C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CLASE:</a:t>
            </a:r>
          </a:p>
          <a:p>
            <a:pPr marL="0" indent="0" algn="just">
              <a:buNone/>
            </a:pPr>
            <a:r>
              <a:rPr lang="es-CL" sz="2000" dirty="0"/>
              <a:t>Repaso de la primera clase correspondiente a sistema circulatorio fin  de aclarar dudas y </a:t>
            </a:r>
            <a:r>
              <a:rPr lang="es-CL" sz="2000"/>
              <a:t>afianzar conocimientos.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313478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CL" dirty="0"/>
              <a:t>Es el responsable de proporcionar oxigeno y nutrientes a los diferentes tejidos corporales y de retirar los desechos que estos tejidos tengan.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 El componente principal de este sistema es el corazón, es una bomba muscular que posee cuatro cavidades o cámaras.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El sistema circulatorio es el encargado de transportar la sangre por todo el organismo.</a:t>
            </a:r>
          </a:p>
          <a:p>
            <a:pPr marL="0" indent="0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73034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just">
              <a:buNone/>
            </a:pPr>
            <a:r>
              <a:rPr lang="es-CL" dirty="0"/>
              <a:t>Es lo más importante del sistema circulatorio debemos cuidarlo mucho.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El aparato circulatorio también llamado sistema cardiovascular, es la estructura anatómica que comprende al sistema cardiovascular que conduce la sangre (torrente sanguíneo), como al sistema linfático.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4721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CORAZON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CL" dirty="0"/>
              <a:t>El corazón del ser humano late 72 veces por minuto. 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El se compone de cuatro válvulas:</a:t>
            </a:r>
          </a:p>
          <a:p>
            <a:pPr marL="0" indent="0" algn="just">
              <a:buNone/>
            </a:pPr>
            <a:endParaRPr lang="es-CL" dirty="0"/>
          </a:p>
          <a:p>
            <a:pPr algn="just"/>
            <a:r>
              <a:rPr lang="es-CL" dirty="0"/>
              <a:t>Dos cavidades superiores llamadas aurículas.</a:t>
            </a:r>
          </a:p>
          <a:p>
            <a:pPr algn="just"/>
            <a:r>
              <a:rPr lang="es-CL" dirty="0"/>
              <a:t>Dos cavidades inferiores llamadas ventrículos.</a:t>
            </a:r>
          </a:p>
        </p:txBody>
      </p:sp>
    </p:spTree>
    <p:extLst>
      <p:ext uri="{BB962C8B-B14F-4D97-AF65-F5344CB8AC3E}">
        <p14:creationId xmlns:p14="http://schemas.microsoft.com/office/powerpoint/2010/main" val="1830499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L" dirty="0"/>
              <a:t>Es el órgano principal del sistema circulatorio. Es un órgano musculoso y cónico situado en la cavidad torácica, que funciona como una bomba, impulsando la sangre a todo el cuerpo.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Es poco más grande que el puño de cada persona.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TIENE DOS MOVIMIENTOS: Característicos que sirven para medir la presión arterial. SISTÓLICA (la máxima) DIASTOLICA (la mínima.</a:t>
            </a:r>
          </a:p>
        </p:txBody>
      </p:sp>
    </p:spTree>
    <p:extLst>
      <p:ext uri="{BB962C8B-B14F-4D97-AF65-F5344CB8AC3E}">
        <p14:creationId xmlns:p14="http://schemas.microsoft.com/office/powerpoint/2010/main" val="1002532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dirty="0"/>
              <a:t>El sistema circulatorio lleva sangre oxigenada desde el corazón a los diferentes órganos y tejidos del cuerpo, y recoge de los órganos y tejidos los desechos como el dióxido de carbono (CO2).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Esta sangre pobre en oxigeno pasa a los pulmones donde ella bota el CO2 y recoge oxigeno.</a:t>
            </a:r>
          </a:p>
        </p:txBody>
      </p:sp>
    </p:spTree>
    <p:extLst>
      <p:ext uri="{BB962C8B-B14F-4D97-AF65-F5344CB8AC3E}">
        <p14:creationId xmlns:p14="http://schemas.microsoft.com/office/powerpoint/2010/main" val="801345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just">
              <a:buNone/>
            </a:pPr>
            <a:r>
              <a:rPr lang="es-CL" dirty="0"/>
              <a:t>VENAS MAYORES: Son aquella por donde circula la sangre en mayores proporciones, es decir, son mas anchas que las demás. 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VENAS MENORES: Son aquellas que se encuentran en todo el cuerpo y pueden llegar a ser muy pequeñitas, se encuentran ramificadas por todo nuestro cuerpo desde los dedos de los pies hasta el cerebro en la cabeza.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10239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 DE REPASO # 3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CL" dirty="0"/>
              <a:t>Responda las siguientes preguntas, en su cuaderno y envíelas al  email: </a:t>
            </a:r>
            <a:r>
              <a:rPr lang="es-CL" dirty="0">
                <a:hlinkClick r:id="rId2"/>
              </a:rPr>
              <a:t>janeth.granados@liceo-victorinolastarria.cl</a:t>
            </a:r>
            <a:r>
              <a:rPr lang="es-CL" dirty="0"/>
              <a:t>.</a:t>
            </a:r>
          </a:p>
          <a:p>
            <a:pPr marL="0" indent="0" algn="just">
              <a:buNone/>
            </a:pPr>
            <a:r>
              <a:rPr lang="es-CL" dirty="0"/>
              <a:t>Fecha de entrega: Viernes 10 de Abril de 2020.</a:t>
            </a:r>
          </a:p>
          <a:p>
            <a:pPr marL="0" indent="0" algn="just">
              <a:buNone/>
            </a:pPr>
            <a:endParaRPr lang="es-CL" dirty="0"/>
          </a:p>
          <a:p>
            <a:pPr marL="514350" indent="-514350" algn="just">
              <a:buFont typeface="+mj-lt"/>
              <a:buAutoNum type="arabicPeriod"/>
            </a:pPr>
            <a:endParaRPr lang="es-CL" dirty="0"/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Con sus propias palabras describa la función del sistema circulatorio.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Realice un dibujo y ubique el corazón y las 4 principales venas y arterias.</a:t>
            </a:r>
          </a:p>
        </p:txBody>
      </p:sp>
    </p:spTree>
    <p:extLst>
      <p:ext uri="{BB962C8B-B14F-4D97-AF65-F5344CB8AC3E}">
        <p14:creationId xmlns:p14="http://schemas.microsoft.com/office/powerpoint/2010/main" val="36384383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465</Words>
  <Application>Microsoft Office PowerPoint</Application>
  <PresentationFormat>Presentación en pantalla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de Office</vt:lpstr>
      <vt:lpstr>MEDICION Y CONTROL</vt:lpstr>
      <vt:lpstr>OBJETIVOS </vt:lpstr>
      <vt:lpstr>Presentación de PowerPoint</vt:lpstr>
      <vt:lpstr>Presentación de PowerPoint</vt:lpstr>
      <vt:lpstr>CORAZON</vt:lpstr>
      <vt:lpstr>Presentación de PowerPoint</vt:lpstr>
      <vt:lpstr>Presentación de PowerPoint</vt:lpstr>
      <vt:lpstr>Presentación de PowerPoint</vt:lpstr>
      <vt:lpstr>ACTIVIDAD DE REPASO #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Padres</cp:lastModifiedBy>
  <cp:revision>7</cp:revision>
  <dcterms:created xsi:type="dcterms:W3CDTF">2020-03-26T01:44:07Z</dcterms:created>
  <dcterms:modified xsi:type="dcterms:W3CDTF">2020-03-27T13:13:22Z</dcterms:modified>
</cp:coreProperties>
</file>