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455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420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48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878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7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461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253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564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154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080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901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8446-03AA-4329-AE24-838DE8D80952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C4E77-3212-4CB1-866C-86FAAFC7BC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420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varinialopezriff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Retroalimentación Presión Arterial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59128"/>
          </a:xfrm>
        </p:spPr>
        <p:txBody>
          <a:bodyPr>
            <a:normAutofit/>
          </a:bodyPr>
          <a:lstStyle/>
          <a:p>
            <a:r>
              <a:rPr lang="es-CL" dirty="0" err="1" smtClean="0"/>
              <a:t>EU.Docente</a:t>
            </a:r>
            <a:r>
              <a:rPr lang="es-CL" dirty="0" smtClean="0"/>
              <a:t>: </a:t>
            </a:r>
            <a:r>
              <a:rPr lang="es-CL" dirty="0" err="1" smtClean="0"/>
              <a:t>Varinia</a:t>
            </a:r>
            <a:r>
              <a:rPr lang="es-CL" dirty="0" smtClean="0"/>
              <a:t> López </a:t>
            </a:r>
            <a:r>
              <a:rPr lang="es-CL" dirty="0" err="1" smtClean="0"/>
              <a:t>Riffo</a:t>
            </a:r>
            <a:r>
              <a:rPr lang="es-CL" dirty="0" smtClean="0"/>
              <a:t> </a:t>
            </a:r>
          </a:p>
          <a:p>
            <a:r>
              <a:rPr lang="es-CL" dirty="0" smtClean="0"/>
              <a:t>Asignatura: Medición y control del parámetros vitales.</a:t>
            </a:r>
          </a:p>
          <a:p>
            <a:r>
              <a:rPr lang="es-CL" dirty="0" smtClean="0"/>
              <a:t>Fecha: 01 de Abril, 2020</a:t>
            </a:r>
          </a:p>
          <a:p>
            <a:r>
              <a:rPr lang="es-CL" dirty="0" smtClean="0"/>
              <a:t>Curso 3° C</a:t>
            </a:r>
          </a:p>
          <a:p>
            <a:r>
              <a:rPr lang="es-CL" dirty="0" smtClean="0"/>
              <a:t>Clase n° 3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842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OA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s-ES_tradnl" dirty="0" smtClean="0"/>
              <a:t>Medir, controlar y registrar parámetros de salud de los pacientes, como peso, talla, temperatura, signos vitales y presión arterial aplicando instrumentos de medición apropiados..</a:t>
            </a:r>
            <a:endParaRPr lang="es-CL" dirty="0" smtClean="0"/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721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Objetivo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CL" dirty="0" smtClean="0"/>
              <a:t>Retroalimentar sobre concepto, fisiología y valores normales de presión arterial.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934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Concepto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L" dirty="0" smtClean="0"/>
              <a:t>Se entiende por presión sanguínea a la fuerza que ejerce la sangre sobre las paredes arteriales. Con el nombre de presión o tensión  arterial se indica la resistencia que oponen esas paredes a la Presión de la sangre.</a:t>
            </a:r>
          </a:p>
          <a:p>
            <a:r>
              <a:rPr lang="es-CL" dirty="0" smtClean="0"/>
              <a:t>Existen 2 presiones arteriales, la sistólica o máxima que es aquella que se produce cuando </a:t>
            </a:r>
            <a:r>
              <a:rPr lang="es-CL" dirty="0" smtClean="0"/>
              <a:t>corazón inyecta una determinada cantidad de sangre (volumen sistólico), lo cual distiende las paredes arteriales elásticas. </a:t>
            </a:r>
          </a:p>
          <a:p>
            <a:r>
              <a:rPr lang="es-CL" dirty="0" smtClean="0"/>
              <a:t>Y existe además, la presión diastólica que se produce cuando el corazón se relaja se cierran las válvulas y la elasticidad de las arterias y  el propio volumen circundante logran mantener un variante tensional conocida como presión arterial diastólica o mínima.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7423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VALORES NORMALES 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9126" y="1825625"/>
            <a:ext cx="759374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5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635034" y="371339"/>
            <a:ext cx="8921931" cy="10189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REGULACIÓN DE  LA PRESIÓN ARTERIAL</a:t>
            </a:r>
            <a:endParaRPr lang="es-CL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Elipse 5"/>
          <p:cNvSpPr/>
          <p:nvPr/>
        </p:nvSpPr>
        <p:spPr>
          <a:xfrm>
            <a:off x="4206240" y="1711233"/>
            <a:ext cx="3239589" cy="18679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3 MECANISMOS</a:t>
            </a:r>
            <a:endParaRPr lang="es-CL" sz="2400" dirty="0"/>
          </a:p>
        </p:txBody>
      </p:sp>
      <p:sp>
        <p:nvSpPr>
          <p:cNvPr id="7" name="Redondear rectángulo de esquina diagonal 6"/>
          <p:cNvSpPr/>
          <p:nvPr/>
        </p:nvSpPr>
        <p:spPr>
          <a:xfrm>
            <a:off x="418012" y="4180114"/>
            <a:ext cx="3082834" cy="126709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NERVIOSO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SN SIMPÁTICO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SN PARASIMPÁTICO</a:t>
            </a:r>
            <a:endParaRPr lang="es-CL" dirty="0"/>
          </a:p>
        </p:txBody>
      </p:sp>
      <p:sp>
        <p:nvSpPr>
          <p:cNvPr id="8" name="Redondear rectángulo de esquina diagonal 7"/>
          <p:cNvSpPr/>
          <p:nvPr/>
        </p:nvSpPr>
        <p:spPr>
          <a:xfrm>
            <a:off x="4284617" y="4180113"/>
            <a:ext cx="3082834" cy="126709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HORMONAL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HORMONA ANTIDUIRÉTICA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HORMONA VASOPRESINA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OTRAS</a:t>
            </a:r>
            <a:endParaRPr lang="es-CL" dirty="0"/>
          </a:p>
        </p:txBody>
      </p:sp>
      <p:sp>
        <p:nvSpPr>
          <p:cNvPr id="9" name="Redondear rectángulo de esquina diagonal 8"/>
          <p:cNvSpPr/>
          <p:nvPr/>
        </p:nvSpPr>
        <p:spPr>
          <a:xfrm>
            <a:off x="8151222" y="4180112"/>
            <a:ext cx="3082834" cy="126709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AUTORREGULACIÓN DE VASOS SANGUÍNEOS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VASOCONTRICCIÓN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VASODILATACIÓN</a:t>
            </a:r>
            <a:endParaRPr lang="es-CL" dirty="0"/>
          </a:p>
        </p:txBody>
      </p:sp>
      <p:cxnSp>
        <p:nvCxnSpPr>
          <p:cNvPr id="11" name="Conector recto de flecha 10"/>
          <p:cNvCxnSpPr>
            <a:stCxn id="6" idx="2"/>
          </p:cNvCxnSpPr>
          <p:nvPr/>
        </p:nvCxnSpPr>
        <p:spPr>
          <a:xfrm flipH="1">
            <a:off x="2142309" y="2645228"/>
            <a:ext cx="2063931" cy="1365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>
            <a:stCxn id="6" idx="4"/>
          </p:cNvCxnSpPr>
          <p:nvPr/>
        </p:nvCxnSpPr>
        <p:spPr>
          <a:xfrm flipH="1">
            <a:off x="5826034" y="3579222"/>
            <a:ext cx="1" cy="600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6" idx="6"/>
          </p:cNvCxnSpPr>
          <p:nvPr/>
        </p:nvCxnSpPr>
        <p:spPr>
          <a:xfrm>
            <a:off x="7445829" y="2645228"/>
            <a:ext cx="2103120" cy="1365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54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VARIACIONES FISIOLÓGICAS DE LA P.A.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EDAD </a:t>
            </a:r>
          </a:p>
          <a:p>
            <a:r>
              <a:rPr lang="es-CL" dirty="0" smtClean="0"/>
              <a:t>SEXO </a:t>
            </a:r>
          </a:p>
          <a:p>
            <a:r>
              <a:rPr lang="es-CL" dirty="0" smtClean="0"/>
              <a:t>CONSTITUCION CORPORAL </a:t>
            </a:r>
          </a:p>
          <a:p>
            <a:r>
              <a:rPr lang="es-CL" dirty="0" smtClean="0"/>
              <a:t>ALIMENTACION </a:t>
            </a:r>
          </a:p>
          <a:p>
            <a:r>
              <a:rPr lang="es-CL" dirty="0" smtClean="0"/>
              <a:t>EJERCICIO </a:t>
            </a:r>
          </a:p>
          <a:p>
            <a:r>
              <a:rPr lang="es-CL" dirty="0" smtClean="0"/>
              <a:t>REPOSO Y SUEÑO</a:t>
            </a:r>
          </a:p>
          <a:p>
            <a:r>
              <a:rPr lang="es-CL" dirty="0" smtClean="0"/>
              <a:t>ENTRE OTRAS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82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Realice un mapa conceptual con el contenido de este </a:t>
            </a:r>
            <a:r>
              <a:rPr lang="es-CL" dirty="0" err="1" smtClean="0"/>
              <a:t>ppt</a:t>
            </a:r>
            <a:r>
              <a:rPr lang="es-CL" dirty="0" smtClean="0"/>
              <a:t>. </a:t>
            </a:r>
          </a:p>
          <a:p>
            <a:r>
              <a:rPr lang="es-CL" dirty="0" smtClean="0"/>
              <a:t>Defina presión arterial y explique la diferencia entre la presión sistólica y la diastólica.</a:t>
            </a:r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TIENE 10 DÍAS DESDE QUE RECIBE ESTE ARCHIVO PARA HACER ENVIO DE ESTA ACTIVIDAD AL SIGUIENTE CORREO </a:t>
            </a:r>
            <a:r>
              <a:rPr lang="es-CL" dirty="0" smtClean="0">
                <a:hlinkClick r:id="rId2"/>
              </a:rPr>
              <a:t>varinialopezriffo@Gmail.com</a:t>
            </a:r>
            <a:r>
              <a:rPr lang="es-CL" dirty="0" smtClean="0"/>
              <a:t>. RECUERDE QUE ES CON NOTA.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62681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290</Words>
  <Application>Microsoft Office PowerPoint</Application>
  <PresentationFormat>Panorámica</PresentationFormat>
  <Paragraphs>41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Retroalimentación Presión Arterial</vt:lpstr>
      <vt:lpstr>OA</vt:lpstr>
      <vt:lpstr>Objetivo</vt:lpstr>
      <vt:lpstr>Concepto</vt:lpstr>
      <vt:lpstr>VALORES NORMALES </vt:lpstr>
      <vt:lpstr>Presentación de PowerPoint</vt:lpstr>
      <vt:lpstr>VARIACIONES FISIOLÓGICAS DE LA P.A.</vt:lpstr>
      <vt:lpstr>ACTIVIDAD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Retroalimentación Presión Arterial</dc:title>
  <dc:creator>Usuario de Windows</dc:creator>
  <cp:lastModifiedBy>Usuario de Windows</cp:lastModifiedBy>
  <cp:revision>4</cp:revision>
  <dcterms:created xsi:type="dcterms:W3CDTF">2020-03-26T00:25:08Z</dcterms:created>
  <dcterms:modified xsi:type="dcterms:W3CDTF">2020-03-26T00:50:55Z</dcterms:modified>
</cp:coreProperties>
</file>