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1CAEA-EABA-4D04-AB8E-1B95C37C9CBA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9770C089-D889-4D1C-BA06-A884E1CE4706}">
      <dgm:prSet phldrT="[Texto]"/>
      <dgm:spPr/>
      <dgm:t>
        <a:bodyPr/>
        <a:lstStyle/>
        <a:p>
          <a:r>
            <a:rPr lang="es-CL" dirty="0" smtClean="0"/>
            <a:t>Periodo pre patogénico</a:t>
          </a:r>
          <a:endParaRPr lang="es-CL" dirty="0"/>
        </a:p>
      </dgm:t>
    </dgm:pt>
    <dgm:pt modelId="{C9DF92C1-E730-4E46-8090-C80CEEF9FECD}" type="parTrans" cxnId="{CC27E49E-E738-4B3E-AE57-DE2F845033CB}">
      <dgm:prSet/>
      <dgm:spPr/>
      <dgm:t>
        <a:bodyPr/>
        <a:lstStyle/>
        <a:p>
          <a:endParaRPr lang="es-CL"/>
        </a:p>
      </dgm:t>
    </dgm:pt>
    <dgm:pt modelId="{E1AA2FFF-3BD2-4450-BFA0-8A7EC9A3E160}" type="sibTrans" cxnId="{CC27E49E-E738-4B3E-AE57-DE2F845033CB}">
      <dgm:prSet/>
      <dgm:spPr/>
      <dgm:t>
        <a:bodyPr/>
        <a:lstStyle/>
        <a:p>
          <a:endParaRPr lang="es-CL"/>
        </a:p>
      </dgm:t>
    </dgm:pt>
    <dgm:pt modelId="{EA53CDCD-5E50-44D4-9F56-85B7B483F2F2}">
      <dgm:prSet phldrT="[Texto]"/>
      <dgm:spPr/>
      <dgm:t>
        <a:bodyPr/>
        <a:lstStyle/>
        <a:p>
          <a:r>
            <a:rPr lang="es-CL" dirty="0" smtClean="0"/>
            <a:t>Periodo patogénico</a:t>
          </a:r>
        </a:p>
        <a:p>
          <a:r>
            <a:rPr lang="es-CL" dirty="0" smtClean="0"/>
            <a:t> (etapa  subclínica y clínica)</a:t>
          </a:r>
          <a:endParaRPr lang="es-CL" dirty="0"/>
        </a:p>
      </dgm:t>
    </dgm:pt>
    <dgm:pt modelId="{4014CF38-5A8D-4D99-B80D-BE8CBD12601F}" type="parTrans" cxnId="{64DDA020-2924-492A-851D-390CA3D2A9E5}">
      <dgm:prSet/>
      <dgm:spPr/>
      <dgm:t>
        <a:bodyPr/>
        <a:lstStyle/>
        <a:p>
          <a:endParaRPr lang="es-CL"/>
        </a:p>
      </dgm:t>
    </dgm:pt>
    <dgm:pt modelId="{005BE8B9-EE66-4BCE-B85A-C980659FAB59}" type="sibTrans" cxnId="{64DDA020-2924-492A-851D-390CA3D2A9E5}">
      <dgm:prSet/>
      <dgm:spPr/>
      <dgm:t>
        <a:bodyPr/>
        <a:lstStyle/>
        <a:p>
          <a:endParaRPr lang="es-CL"/>
        </a:p>
      </dgm:t>
    </dgm:pt>
    <dgm:pt modelId="{561F3228-A382-4692-BA37-60B9160B4ED2}">
      <dgm:prSet phldrT="[Texto]"/>
      <dgm:spPr/>
      <dgm:t>
        <a:bodyPr/>
        <a:lstStyle/>
        <a:p>
          <a:r>
            <a:rPr lang="es-CL" dirty="0" smtClean="0"/>
            <a:t>complicaciones</a:t>
          </a:r>
          <a:endParaRPr lang="es-CL" dirty="0"/>
        </a:p>
      </dgm:t>
    </dgm:pt>
    <dgm:pt modelId="{25EF1477-B7C4-4D8F-9F6B-F6A8835171A2}" type="parTrans" cxnId="{453833A6-1A3D-4348-8465-B6958C96CC8D}">
      <dgm:prSet/>
      <dgm:spPr/>
      <dgm:t>
        <a:bodyPr/>
        <a:lstStyle/>
        <a:p>
          <a:endParaRPr lang="es-CL"/>
        </a:p>
      </dgm:t>
    </dgm:pt>
    <dgm:pt modelId="{D933218C-E170-497D-A0F2-00DACA80DB7D}" type="sibTrans" cxnId="{453833A6-1A3D-4348-8465-B6958C96CC8D}">
      <dgm:prSet/>
      <dgm:spPr/>
      <dgm:t>
        <a:bodyPr/>
        <a:lstStyle/>
        <a:p>
          <a:endParaRPr lang="es-CL"/>
        </a:p>
      </dgm:t>
    </dgm:pt>
    <dgm:pt modelId="{B44C0550-136C-472B-A9A0-CA199B59F96F}" type="pres">
      <dgm:prSet presAssocID="{8491CAEA-EABA-4D04-AB8E-1B95C37C9CBA}" presName="Name0" presStyleCnt="0">
        <dgm:presLayoutVars>
          <dgm:dir/>
          <dgm:resizeHandles val="exact"/>
        </dgm:presLayoutVars>
      </dgm:prSet>
      <dgm:spPr/>
    </dgm:pt>
    <dgm:pt modelId="{4260DE40-98DF-4DCF-873B-726498A57E91}" type="pres">
      <dgm:prSet presAssocID="{8491CAEA-EABA-4D04-AB8E-1B95C37C9CBA}" presName="fgShape" presStyleLbl="fgShp" presStyleIdx="0" presStyleCnt="1"/>
      <dgm:spPr/>
    </dgm:pt>
    <dgm:pt modelId="{8EECE5FD-CDC1-49AE-A042-762671D03249}" type="pres">
      <dgm:prSet presAssocID="{8491CAEA-EABA-4D04-AB8E-1B95C37C9CBA}" presName="linComp" presStyleCnt="0"/>
      <dgm:spPr/>
    </dgm:pt>
    <dgm:pt modelId="{4DEA0BB7-9717-497C-A5FB-BDF2169447CD}" type="pres">
      <dgm:prSet presAssocID="{9770C089-D889-4D1C-BA06-A884E1CE4706}" presName="compNode" presStyleCnt="0"/>
      <dgm:spPr/>
    </dgm:pt>
    <dgm:pt modelId="{50455189-4F02-4E69-AE14-E0E9D12EE96A}" type="pres">
      <dgm:prSet presAssocID="{9770C089-D889-4D1C-BA06-A884E1CE4706}" presName="bkgdShape" presStyleLbl="node1" presStyleIdx="0" presStyleCnt="3"/>
      <dgm:spPr/>
      <dgm:t>
        <a:bodyPr/>
        <a:lstStyle/>
        <a:p>
          <a:endParaRPr lang="es-CL"/>
        </a:p>
      </dgm:t>
    </dgm:pt>
    <dgm:pt modelId="{9F562BE6-AA21-461A-AC99-77F2C0548B58}" type="pres">
      <dgm:prSet presAssocID="{9770C089-D889-4D1C-BA06-A884E1CE470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39EEE7-E25E-45D4-82D9-F0929BC49F6A}" type="pres">
      <dgm:prSet presAssocID="{9770C089-D889-4D1C-BA06-A884E1CE4706}" presName="invisiNode" presStyleLbl="node1" presStyleIdx="0" presStyleCnt="3"/>
      <dgm:spPr/>
    </dgm:pt>
    <dgm:pt modelId="{19422451-E77A-4773-B6EE-CA3C29391EE5}" type="pres">
      <dgm:prSet presAssocID="{9770C089-D889-4D1C-BA06-A884E1CE4706}" presName="imagNode" presStyleLbl="fgImgPlace1" presStyleIdx="0" presStyleCnt="3" custScaleX="150391" custScaleY="1477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605AFBA-33B9-416B-BF64-63243B6279F0}" type="pres">
      <dgm:prSet presAssocID="{E1AA2FFF-3BD2-4450-BFA0-8A7EC9A3E160}" presName="sibTrans" presStyleLbl="sibTrans2D1" presStyleIdx="0" presStyleCnt="0"/>
      <dgm:spPr/>
      <dgm:t>
        <a:bodyPr/>
        <a:lstStyle/>
        <a:p>
          <a:endParaRPr lang="es-CL"/>
        </a:p>
      </dgm:t>
    </dgm:pt>
    <dgm:pt modelId="{B7AF8665-EB8E-4ABD-B8A6-06FEE9C3D6DC}" type="pres">
      <dgm:prSet presAssocID="{EA53CDCD-5E50-44D4-9F56-85B7B483F2F2}" presName="compNode" presStyleCnt="0"/>
      <dgm:spPr/>
    </dgm:pt>
    <dgm:pt modelId="{2DF594F5-AA89-4A03-B841-809069A885FD}" type="pres">
      <dgm:prSet presAssocID="{EA53CDCD-5E50-44D4-9F56-85B7B483F2F2}" presName="bkgdShape" presStyleLbl="node1" presStyleIdx="1" presStyleCnt="3" custScaleY="91427"/>
      <dgm:spPr/>
      <dgm:t>
        <a:bodyPr/>
        <a:lstStyle/>
        <a:p>
          <a:endParaRPr lang="es-CL"/>
        </a:p>
      </dgm:t>
    </dgm:pt>
    <dgm:pt modelId="{2D19A909-5076-4250-956A-802AD5B20586}" type="pres">
      <dgm:prSet presAssocID="{EA53CDCD-5E50-44D4-9F56-85B7B483F2F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E8917E-370B-471A-8732-9C13300D8AD7}" type="pres">
      <dgm:prSet presAssocID="{EA53CDCD-5E50-44D4-9F56-85B7B483F2F2}" presName="invisiNode" presStyleLbl="node1" presStyleIdx="1" presStyleCnt="3"/>
      <dgm:spPr/>
    </dgm:pt>
    <dgm:pt modelId="{E3289C21-9EDD-46C8-B848-6114F49F8D2F}" type="pres">
      <dgm:prSet presAssocID="{EA53CDCD-5E50-44D4-9F56-85B7B483F2F2}" presName="imagNode" presStyleLbl="fgImgPlace1" presStyleIdx="1" presStyleCnt="3" custScaleX="159756" custScaleY="1034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415016-5B60-471E-9EF4-70DC285B2B24}" type="pres">
      <dgm:prSet presAssocID="{005BE8B9-EE66-4BCE-B85A-C980659FAB59}" presName="sibTrans" presStyleLbl="sibTrans2D1" presStyleIdx="0" presStyleCnt="0"/>
      <dgm:spPr/>
      <dgm:t>
        <a:bodyPr/>
        <a:lstStyle/>
        <a:p>
          <a:endParaRPr lang="es-CL"/>
        </a:p>
      </dgm:t>
    </dgm:pt>
    <dgm:pt modelId="{1E4A49CF-616B-4D77-B441-AD3337845F85}" type="pres">
      <dgm:prSet presAssocID="{561F3228-A382-4692-BA37-60B9160B4ED2}" presName="compNode" presStyleCnt="0"/>
      <dgm:spPr/>
    </dgm:pt>
    <dgm:pt modelId="{A6E3BD3B-F07F-4F1E-928C-2D366D70ACC0}" type="pres">
      <dgm:prSet presAssocID="{561F3228-A382-4692-BA37-60B9160B4ED2}" presName="bkgdShape" presStyleLbl="node1" presStyleIdx="2" presStyleCnt="3"/>
      <dgm:spPr/>
      <dgm:t>
        <a:bodyPr/>
        <a:lstStyle/>
        <a:p>
          <a:endParaRPr lang="es-CL"/>
        </a:p>
      </dgm:t>
    </dgm:pt>
    <dgm:pt modelId="{839C0EA0-0D6B-4D51-A6F2-668F0115B1D1}" type="pres">
      <dgm:prSet presAssocID="{561F3228-A382-4692-BA37-60B9160B4ED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E87D8-FE62-4B5D-B781-1847A341A678}" type="pres">
      <dgm:prSet presAssocID="{561F3228-A382-4692-BA37-60B9160B4ED2}" presName="invisiNode" presStyleLbl="node1" presStyleIdx="2" presStyleCnt="3"/>
      <dgm:spPr/>
    </dgm:pt>
    <dgm:pt modelId="{7CB87E30-BBF3-42CD-AFC7-D0F3187CAC22}" type="pres">
      <dgm:prSet presAssocID="{561F3228-A382-4692-BA37-60B9160B4ED2}" presName="imagNode" presStyleLbl="fgImgPlace1" presStyleIdx="2" presStyleCnt="3" custScaleX="180538" custScaleY="14488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</dgm:ptLst>
  <dgm:cxnLst>
    <dgm:cxn modelId="{33A3E2D0-46BE-4EF2-8653-30503D8098B8}" type="presOf" srcId="{E1AA2FFF-3BD2-4450-BFA0-8A7EC9A3E160}" destId="{C605AFBA-33B9-416B-BF64-63243B6279F0}" srcOrd="0" destOrd="0" presId="urn:microsoft.com/office/officeart/2005/8/layout/hList7"/>
    <dgm:cxn modelId="{64DDA020-2924-492A-851D-390CA3D2A9E5}" srcId="{8491CAEA-EABA-4D04-AB8E-1B95C37C9CBA}" destId="{EA53CDCD-5E50-44D4-9F56-85B7B483F2F2}" srcOrd="1" destOrd="0" parTransId="{4014CF38-5A8D-4D99-B80D-BE8CBD12601F}" sibTransId="{005BE8B9-EE66-4BCE-B85A-C980659FAB59}"/>
    <dgm:cxn modelId="{92B6FEEE-7E81-4752-BF55-3108B79F313C}" type="presOf" srcId="{EA53CDCD-5E50-44D4-9F56-85B7B483F2F2}" destId="{2D19A909-5076-4250-956A-802AD5B20586}" srcOrd="1" destOrd="0" presId="urn:microsoft.com/office/officeart/2005/8/layout/hList7"/>
    <dgm:cxn modelId="{16E983AC-4D89-431D-852A-6004C5F6F16D}" type="presOf" srcId="{9770C089-D889-4D1C-BA06-A884E1CE4706}" destId="{9F562BE6-AA21-461A-AC99-77F2C0548B58}" srcOrd="1" destOrd="0" presId="urn:microsoft.com/office/officeart/2005/8/layout/hList7"/>
    <dgm:cxn modelId="{6E37BAF1-E8BE-443C-AC37-26FC981E4ACB}" type="presOf" srcId="{9770C089-D889-4D1C-BA06-A884E1CE4706}" destId="{50455189-4F02-4E69-AE14-E0E9D12EE96A}" srcOrd="0" destOrd="0" presId="urn:microsoft.com/office/officeart/2005/8/layout/hList7"/>
    <dgm:cxn modelId="{6F669B83-6C57-4F3E-B294-CB58CDCE72DF}" type="presOf" srcId="{005BE8B9-EE66-4BCE-B85A-C980659FAB59}" destId="{BB415016-5B60-471E-9EF4-70DC285B2B24}" srcOrd="0" destOrd="0" presId="urn:microsoft.com/office/officeart/2005/8/layout/hList7"/>
    <dgm:cxn modelId="{5070805C-C97C-48F4-AD7C-F61CBA34B548}" type="presOf" srcId="{561F3228-A382-4692-BA37-60B9160B4ED2}" destId="{839C0EA0-0D6B-4D51-A6F2-668F0115B1D1}" srcOrd="1" destOrd="0" presId="urn:microsoft.com/office/officeart/2005/8/layout/hList7"/>
    <dgm:cxn modelId="{CC27E49E-E738-4B3E-AE57-DE2F845033CB}" srcId="{8491CAEA-EABA-4D04-AB8E-1B95C37C9CBA}" destId="{9770C089-D889-4D1C-BA06-A884E1CE4706}" srcOrd="0" destOrd="0" parTransId="{C9DF92C1-E730-4E46-8090-C80CEEF9FECD}" sibTransId="{E1AA2FFF-3BD2-4450-BFA0-8A7EC9A3E160}"/>
    <dgm:cxn modelId="{8EF62B90-31CC-42E1-B35B-4978F1FB7099}" type="presOf" srcId="{561F3228-A382-4692-BA37-60B9160B4ED2}" destId="{A6E3BD3B-F07F-4F1E-928C-2D366D70ACC0}" srcOrd="0" destOrd="0" presId="urn:microsoft.com/office/officeart/2005/8/layout/hList7"/>
    <dgm:cxn modelId="{453833A6-1A3D-4348-8465-B6958C96CC8D}" srcId="{8491CAEA-EABA-4D04-AB8E-1B95C37C9CBA}" destId="{561F3228-A382-4692-BA37-60B9160B4ED2}" srcOrd="2" destOrd="0" parTransId="{25EF1477-B7C4-4D8F-9F6B-F6A8835171A2}" sibTransId="{D933218C-E170-497D-A0F2-00DACA80DB7D}"/>
    <dgm:cxn modelId="{6C1D53B2-2D87-4963-A820-FFFCDBB3269A}" type="presOf" srcId="{EA53CDCD-5E50-44D4-9F56-85B7B483F2F2}" destId="{2DF594F5-AA89-4A03-B841-809069A885FD}" srcOrd="0" destOrd="0" presId="urn:microsoft.com/office/officeart/2005/8/layout/hList7"/>
    <dgm:cxn modelId="{CA49B0D4-BE5A-4948-82FC-50D81F8F57A5}" type="presOf" srcId="{8491CAEA-EABA-4D04-AB8E-1B95C37C9CBA}" destId="{B44C0550-136C-472B-A9A0-CA199B59F96F}" srcOrd="0" destOrd="0" presId="urn:microsoft.com/office/officeart/2005/8/layout/hList7"/>
    <dgm:cxn modelId="{294D7782-AECF-47CB-8BC5-D70994666892}" type="presParOf" srcId="{B44C0550-136C-472B-A9A0-CA199B59F96F}" destId="{4260DE40-98DF-4DCF-873B-726498A57E91}" srcOrd="0" destOrd="0" presId="urn:microsoft.com/office/officeart/2005/8/layout/hList7"/>
    <dgm:cxn modelId="{907AA1BD-919E-4732-8338-621B18DCF45C}" type="presParOf" srcId="{B44C0550-136C-472B-A9A0-CA199B59F96F}" destId="{8EECE5FD-CDC1-49AE-A042-762671D03249}" srcOrd="1" destOrd="0" presId="urn:microsoft.com/office/officeart/2005/8/layout/hList7"/>
    <dgm:cxn modelId="{9A1FA4C1-8A46-4D2E-BE68-97C2B7E8F7D9}" type="presParOf" srcId="{8EECE5FD-CDC1-49AE-A042-762671D03249}" destId="{4DEA0BB7-9717-497C-A5FB-BDF2169447CD}" srcOrd="0" destOrd="0" presId="urn:microsoft.com/office/officeart/2005/8/layout/hList7"/>
    <dgm:cxn modelId="{5258893E-DAD4-46CD-B5CE-3E7C66FFD04D}" type="presParOf" srcId="{4DEA0BB7-9717-497C-A5FB-BDF2169447CD}" destId="{50455189-4F02-4E69-AE14-E0E9D12EE96A}" srcOrd="0" destOrd="0" presId="urn:microsoft.com/office/officeart/2005/8/layout/hList7"/>
    <dgm:cxn modelId="{F35A6A6A-CB52-405E-943D-414397F38F40}" type="presParOf" srcId="{4DEA0BB7-9717-497C-A5FB-BDF2169447CD}" destId="{9F562BE6-AA21-461A-AC99-77F2C0548B58}" srcOrd="1" destOrd="0" presId="urn:microsoft.com/office/officeart/2005/8/layout/hList7"/>
    <dgm:cxn modelId="{C5752ADA-363B-4317-A9C0-2CD7FC56EBCA}" type="presParOf" srcId="{4DEA0BB7-9717-497C-A5FB-BDF2169447CD}" destId="{4339EEE7-E25E-45D4-82D9-F0929BC49F6A}" srcOrd="2" destOrd="0" presId="urn:microsoft.com/office/officeart/2005/8/layout/hList7"/>
    <dgm:cxn modelId="{E2A63459-4F2D-4E50-891D-796B7CF43B83}" type="presParOf" srcId="{4DEA0BB7-9717-497C-A5FB-BDF2169447CD}" destId="{19422451-E77A-4773-B6EE-CA3C29391EE5}" srcOrd="3" destOrd="0" presId="urn:microsoft.com/office/officeart/2005/8/layout/hList7"/>
    <dgm:cxn modelId="{58072B40-8C5D-4530-BF7A-7FD82E0BA693}" type="presParOf" srcId="{8EECE5FD-CDC1-49AE-A042-762671D03249}" destId="{C605AFBA-33B9-416B-BF64-63243B6279F0}" srcOrd="1" destOrd="0" presId="urn:microsoft.com/office/officeart/2005/8/layout/hList7"/>
    <dgm:cxn modelId="{C293578C-2038-42F3-A32F-3B63CA2FC4A1}" type="presParOf" srcId="{8EECE5FD-CDC1-49AE-A042-762671D03249}" destId="{B7AF8665-EB8E-4ABD-B8A6-06FEE9C3D6DC}" srcOrd="2" destOrd="0" presId="urn:microsoft.com/office/officeart/2005/8/layout/hList7"/>
    <dgm:cxn modelId="{97AD16C0-083A-4BA2-8C2F-FBDA409370E8}" type="presParOf" srcId="{B7AF8665-EB8E-4ABD-B8A6-06FEE9C3D6DC}" destId="{2DF594F5-AA89-4A03-B841-809069A885FD}" srcOrd="0" destOrd="0" presId="urn:microsoft.com/office/officeart/2005/8/layout/hList7"/>
    <dgm:cxn modelId="{42A54103-97A6-4B54-A259-501B70924FDA}" type="presParOf" srcId="{B7AF8665-EB8E-4ABD-B8A6-06FEE9C3D6DC}" destId="{2D19A909-5076-4250-956A-802AD5B20586}" srcOrd="1" destOrd="0" presId="urn:microsoft.com/office/officeart/2005/8/layout/hList7"/>
    <dgm:cxn modelId="{A45FE5BA-E452-4F33-A5A6-1262E7DD0DD4}" type="presParOf" srcId="{B7AF8665-EB8E-4ABD-B8A6-06FEE9C3D6DC}" destId="{77E8917E-370B-471A-8732-9C13300D8AD7}" srcOrd="2" destOrd="0" presId="urn:microsoft.com/office/officeart/2005/8/layout/hList7"/>
    <dgm:cxn modelId="{FE0887F4-B360-4B63-BF38-B1CD20899003}" type="presParOf" srcId="{B7AF8665-EB8E-4ABD-B8A6-06FEE9C3D6DC}" destId="{E3289C21-9EDD-46C8-B848-6114F49F8D2F}" srcOrd="3" destOrd="0" presId="urn:microsoft.com/office/officeart/2005/8/layout/hList7"/>
    <dgm:cxn modelId="{3DB4123A-24E0-4DD6-AABF-70D927119744}" type="presParOf" srcId="{8EECE5FD-CDC1-49AE-A042-762671D03249}" destId="{BB415016-5B60-471E-9EF4-70DC285B2B24}" srcOrd="3" destOrd="0" presId="urn:microsoft.com/office/officeart/2005/8/layout/hList7"/>
    <dgm:cxn modelId="{975C447A-38EE-451F-8C2D-4CAEF5C50CEC}" type="presParOf" srcId="{8EECE5FD-CDC1-49AE-A042-762671D03249}" destId="{1E4A49CF-616B-4D77-B441-AD3337845F85}" srcOrd="4" destOrd="0" presId="urn:microsoft.com/office/officeart/2005/8/layout/hList7"/>
    <dgm:cxn modelId="{0553501D-3F55-4E79-840F-82CE8568EB30}" type="presParOf" srcId="{1E4A49CF-616B-4D77-B441-AD3337845F85}" destId="{A6E3BD3B-F07F-4F1E-928C-2D366D70ACC0}" srcOrd="0" destOrd="0" presId="urn:microsoft.com/office/officeart/2005/8/layout/hList7"/>
    <dgm:cxn modelId="{D15659FB-5F8D-4B8E-B9C4-2B6E158DE5EE}" type="presParOf" srcId="{1E4A49CF-616B-4D77-B441-AD3337845F85}" destId="{839C0EA0-0D6B-4D51-A6F2-668F0115B1D1}" srcOrd="1" destOrd="0" presId="urn:microsoft.com/office/officeart/2005/8/layout/hList7"/>
    <dgm:cxn modelId="{B8DB5325-98DD-4773-A4E9-2852259EC0FE}" type="presParOf" srcId="{1E4A49CF-616B-4D77-B441-AD3337845F85}" destId="{E8DE87D8-FE62-4B5D-B781-1847A341A678}" srcOrd="2" destOrd="0" presId="urn:microsoft.com/office/officeart/2005/8/layout/hList7"/>
    <dgm:cxn modelId="{2F0F7221-F3FF-40BD-8455-D06A5FEF6CA6}" type="presParOf" srcId="{1E4A49CF-616B-4D77-B441-AD3337845F85}" destId="{7CB87E30-BBF3-42CD-AFC7-D0F3187CAC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1CAEA-EABA-4D04-AB8E-1B95C37C9CBA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9770C089-D889-4D1C-BA06-A884E1CE4706}">
      <dgm:prSet phldrT="[Texto]"/>
      <dgm:spPr/>
      <dgm:t>
        <a:bodyPr/>
        <a:lstStyle/>
        <a:p>
          <a:r>
            <a:rPr lang="es-CL" dirty="0" smtClean="0"/>
            <a:t>secuelas</a:t>
          </a:r>
          <a:endParaRPr lang="es-CL" dirty="0"/>
        </a:p>
      </dgm:t>
    </dgm:pt>
    <dgm:pt modelId="{C9DF92C1-E730-4E46-8090-C80CEEF9FECD}" type="parTrans" cxnId="{CC27E49E-E738-4B3E-AE57-DE2F845033CB}">
      <dgm:prSet/>
      <dgm:spPr/>
      <dgm:t>
        <a:bodyPr/>
        <a:lstStyle/>
        <a:p>
          <a:endParaRPr lang="es-CL"/>
        </a:p>
      </dgm:t>
    </dgm:pt>
    <dgm:pt modelId="{E1AA2FFF-3BD2-4450-BFA0-8A7EC9A3E160}" type="sibTrans" cxnId="{CC27E49E-E738-4B3E-AE57-DE2F845033CB}">
      <dgm:prSet/>
      <dgm:spPr/>
      <dgm:t>
        <a:bodyPr/>
        <a:lstStyle/>
        <a:p>
          <a:endParaRPr lang="es-CL"/>
        </a:p>
      </dgm:t>
    </dgm:pt>
    <dgm:pt modelId="{EA53CDCD-5E50-44D4-9F56-85B7B483F2F2}">
      <dgm:prSet phldrT="[Texto]"/>
      <dgm:spPr/>
      <dgm:t>
        <a:bodyPr/>
        <a:lstStyle/>
        <a:p>
          <a:r>
            <a:rPr lang="es-CL" dirty="0" smtClean="0"/>
            <a:t>muerte</a:t>
          </a:r>
          <a:endParaRPr lang="es-CL" dirty="0"/>
        </a:p>
      </dgm:t>
    </dgm:pt>
    <dgm:pt modelId="{4014CF38-5A8D-4D99-B80D-BE8CBD12601F}" type="parTrans" cxnId="{64DDA020-2924-492A-851D-390CA3D2A9E5}">
      <dgm:prSet/>
      <dgm:spPr/>
      <dgm:t>
        <a:bodyPr/>
        <a:lstStyle/>
        <a:p>
          <a:endParaRPr lang="es-CL"/>
        </a:p>
      </dgm:t>
    </dgm:pt>
    <dgm:pt modelId="{005BE8B9-EE66-4BCE-B85A-C980659FAB59}" type="sibTrans" cxnId="{64DDA020-2924-492A-851D-390CA3D2A9E5}">
      <dgm:prSet/>
      <dgm:spPr/>
      <dgm:t>
        <a:bodyPr/>
        <a:lstStyle/>
        <a:p>
          <a:endParaRPr lang="es-CL"/>
        </a:p>
      </dgm:t>
    </dgm:pt>
    <dgm:pt modelId="{B44C0550-136C-472B-A9A0-CA199B59F96F}" type="pres">
      <dgm:prSet presAssocID="{8491CAEA-EABA-4D04-AB8E-1B95C37C9CBA}" presName="Name0" presStyleCnt="0">
        <dgm:presLayoutVars>
          <dgm:dir/>
          <dgm:resizeHandles val="exact"/>
        </dgm:presLayoutVars>
      </dgm:prSet>
      <dgm:spPr/>
    </dgm:pt>
    <dgm:pt modelId="{4260DE40-98DF-4DCF-873B-726498A57E91}" type="pres">
      <dgm:prSet presAssocID="{8491CAEA-EABA-4D04-AB8E-1B95C37C9CBA}" presName="fgShape" presStyleLbl="fgShp" presStyleIdx="0" presStyleCnt="1"/>
      <dgm:spPr/>
    </dgm:pt>
    <dgm:pt modelId="{8EECE5FD-CDC1-49AE-A042-762671D03249}" type="pres">
      <dgm:prSet presAssocID="{8491CAEA-EABA-4D04-AB8E-1B95C37C9CBA}" presName="linComp" presStyleCnt="0"/>
      <dgm:spPr/>
    </dgm:pt>
    <dgm:pt modelId="{4DEA0BB7-9717-497C-A5FB-BDF2169447CD}" type="pres">
      <dgm:prSet presAssocID="{9770C089-D889-4D1C-BA06-A884E1CE4706}" presName="compNode" presStyleCnt="0"/>
      <dgm:spPr/>
    </dgm:pt>
    <dgm:pt modelId="{50455189-4F02-4E69-AE14-E0E9D12EE96A}" type="pres">
      <dgm:prSet presAssocID="{9770C089-D889-4D1C-BA06-A884E1CE4706}" presName="bkgdShape" presStyleLbl="node1" presStyleIdx="0" presStyleCnt="2"/>
      <dgm:spPr/>
      <dgm:t>
        <a:bodyPr/>
        <a:lstStyle/>
        <a:p>
          <a:endParaRPr lang="es-CL"/>
        </a:p>
      </dgm:t>
    </dgm:pt>
    <dgm:pt modelId="{9F562BE6-AA21-461A-AC99-77F2C0548B58}" type="pres">
      <dgm:prSet presAssocID="{9770C089-D889-4D1C-BA06-A884E1CE470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39EEE7-E25E-45D4-82D9-F0929BC49F6A}" type="pres">
      <dgm:prSet presAssocID="{9770C089-D889-4D1C-BA06-A884E1CE4706}" presName="invisiNode" presStyleLbl="node1" presStyleIdx="0" presStyleCnt="2"/>
      <dgm:spPr/>
    </dgm:pt>
    <dgm:pt modelId="{19422451-E77A-4773-B6EE-CA3C29391EE5}" type="pres">
      <dgm:prSet presAssocID="{9770C089-D889-4D1C-BA06-A884E1CE4706}" presName="imagNode" presStyleLbl="fgImgPlace1" presStyleIdx="0" presStyleCnt="2" custScaleX="221772" custScaleY="1622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605AFBA-33B9-416B-BF64-63243B6279F0}" type="pres">
      <dgm:prSet presAssocID="{E1AA2FFF-3BD2-4450-BFA0-8A7EC9A3E160}" presName="sibTrans" presStyleLbl="sibTrans2D1" presStyleIdx="0" presStyleCnt="0"/>
      <dgm:spPr/>
      <dgm:t>
        <a:bodyPr/>
        <a:lstStyle/>
        <a:p>
          <a:endParaRPr lang="es-CL"/>
        </a:p>
      </dgm:t>
    </dgm:pt>
    <dgm:pt modelId="{B7AF8665-EB8E-4ABD-B8A6-06FEE9C3D6DC}" type="pres">
      <dgm:prSet presAssocID="{EA53CDCD-5E50-44D4-9F56-85B7B483F2F2}" presName="compNode" presStyleCnt="0"/>
      <dgm:spPr/>
    </dgm:pt>
    <dgm:pt modelId="{2DF594F5-AA89-4A03-B841-809069A885FD}" type="pres">
      <dgm:prSet presAssocID="{EA53CDCD-5E50-44D4-9F56-85B7B483F2F2}" presName="bkgdShape" presStyleLbl="node1" presStyleIdx="1" presStyleCnt="2"/>
      <dgm:spPr/>
      <dgm:t>
        <a:bodyPr/>
        <a:lstStyle/>
        <a:p>
          <a:endParaRPr lang="es-CL"/>
        </a:p>
      </dgm:t>
    </dgm:pt>
    <dgm:pt modelId="{2D19A909-5076-4250-956A-802AD5B20586}" type="pres">
      <dgm:prSet presAssocID="{EA53CDCD-5E50-44D4-9F56-85B7B483F2F2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E8917E-370B-471A-8732-9C13300D8AD7}" type="pres">
      <dgm:prSet presAssocID="{EA53CDCD-5E50-44D4-9F56-85B7B483F2F2}" presName="invisiNode" presStyleLbl="node1" presStyleIdx="1" presStyleCnt="2"/>
      <dgm:spPr/>
    </dgm:pt>
    <dgm:pt modelId="{E3289C21-9EDD-46C8-B848-6114F49F8D2F}" type="pres">
      <dgm:prSet presAssocID="{EA53CDCD-5E50-44D4-9F56-85B7B483F2F2}" presName="imagNode" presStyleLbl="fgImgPlace1" presStyleIdx="1" presStyleCnt="2" custScaleX="248646" custScaleY="15178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64DDA020-2924-492A-851D-390CA3D2A9E5}" srcId="{8491CAEA-EABA-4D04-AB8E-1B95C37C9CBA}" destId="{EA53CDCD-5E50-44D4-9F56-85B7B483F2F2}" srcOrd="1" destOrd="0" parTransId="{4014CF38-5A8D-4D99-B80D-BE8CBD12601F}" sibTransId="{005BE8B9-EE66-4BCE-B85A-C980659FAB59}"/>
    <dgm:cxn modelId="{8757D470-F90C-459A-8003-120B4F9BD41B}" type="presOf" srcId="{9770C089-D889-4D1C-BA06-A884E1CE4706}" destId="{9F562BE6-AA21-461A-AC99-77F2C0548B58}" srcOrd="1" destOrd="0" presId="urn:microsoft.com/office/officeart/2005/8/layout/hList7"/>
    <dgm:cxn modelId="{CC27E49E-E738-4B3E-AE57-DE2F845033CB}" srcId="{8491CAEA-EABA-4D04-AB8E-1B95C37C9CBA}" destId="{9770C089-D889-4D1C-BA06-A884E1CE4706}" srcOrd="0" destOrd="0" parTransId="{C9DF92C1-E730-4E46-8090-C80CEEF9FECD}" sibTransId="{E1AA2FFF-3BD2-4450-BFA0-8A7EC9A3E160}"/>
    <dgm:cxn modelId="{8490A7B3-B855-4787-9363-92C145C1E539}" type="presOf" srcId="{8491CAEA-EABA-4D04-AB8E-1B95C37C9CBA}" destId="{B44C0550-136C-472B-A9A0-CA199B59F96F}" srcOrd="0" destOrd="0" presId="urn:microsoft.com/office/officeart/2005/8/layout/hList7"/>
    <dgm:cxn modelId="{B5667A35-4A4D-468B-A561-511483B15E24}" type="presOf" srcId="{EA53CDCD-5E50-44D4-9F56-85B7B483F2F2}" destId="{2D19A909-5076-4250-956A-802AD5B20586}" srcOrd="1" destOrd="0" presId="urn:microsoft.com/office/officeart/2005/8/layout/hList7"/>
    <dgm:cxn modelId="{9C0A67EE-2274-4432-BBFB-641F17F91F49}" type="presOf" srcId="{EA53CDCD-5E50-44D4-9F56-85B7B483F2F2}" destId="{2DF594F5-AA89-4A03-B841-809069A885FD}" srcOrd="0" destOrd="0" presId="urn:microsoft.com/office/officeart/2005/8/layout/hList7"/>
    <dgm:cxn modelId="{D3C8A45A-270D-4743-B143-DA079201A9B0}" type="presOf" srcId="{9770C089-D889-4D1C-BA06-A884E1CE4706}" destId="{50455189-4F02-4E69-AE14-E0E9D12EE96A}" srcOrd="0" destOrd="0" presId="urn:microsoft.com/office/officeart/2005/8/layout/hList7"/>
    <dgm:cxn modelId="{8024ED65-2A96-4B98-A3AB-E5DFA203A9F2}" type="presOf" srcId="{E1AA2FFF-3BD2-4450-BFA0-8A7EC9A3E160}" destId="{C605AFBA-33B9-416B-BF64-63243B6279F0}" srcOrd="0" destOrd="0" presId="urn:microsoft.com/office/officeart/2005/8/layout/hList7"/>
    <dgm:cxn modelId="{53011108-A71E-41CE-AF09-32E5BA5B3FAA}" type="presParOf" srcId="{B44C0550-136C-472B-A9A0-CA199B59F96F}" destId="{4260DE40-98DF-4DCF-873B-726498A57E91}" srcOrd="0" destOrd="0" presId="urn:microsoft.com/office/officeart/2005/8/layout/hList7"/>
    <dgm:cxn modelId="{38572051-857D-43BD-BF09-CF528A6B14DC}" type="presParOf" srcId="{B44C0550-136C-472B-A9A0-CA199B59F96F}" destId="{8EECE5FD-CDC1-49AE-A042-762671D03249}" srcOrd="1" destOrd="0" presId="urn:microsoft.com/office/officeart/2005/8/layout/hList7"/>
    <dgm:cxn modelId="{7686524D-AD27-42E2-81D0-F46B2EB41EF5}" type="presParOf" srcId="{8EECE5FD-CDC1-49AE-A042-762671D03249}" destId="{4DEA0BB7-9717-497C-A5FB-BDF2169447CD}" srcOrd="0" destOrd="0" presId="urn:microsoft.com/office/officeart/2005/8/layout/hList7"/>
    <dgm:cxn modelId="{C6E2078D-2FFA-442D-90EE-4E6B2F9FFAD4}" type="presParOf" srcId="{4DEA0BB7-9717-497C-A5FB-BDF2169447CD}" destId="{50455189-4F02-4E69-AE14-E0E9D12EE96A}" srcOrd="0" destOrd="0" presId="urn:microsoft.com/office/officeart/2005/8/layout/hList7"/>
    <dgm:cxn modelId="{44F4E0C3-7EC7-4931-89DF-42B057CB2FAA}" type="presParOf" srcId="{4DEA0BB7-9717-497C-A5FB-BDF2169447CD}" destId="{9F562BE6-AA21-461A-AC99-77F2C0548B58}" srcOrd="1" destOrd="0" presId="urn:microsoft.com/office/officeart/2005/8/layout/hList7"/>
    <dgm:cxn modelId="{FE78EDB5-A534-4DB7-BD37-76E17CFD3B7B}" type="presParOf" srcId="{4DEA0BB7-9717-497C-A5FB-BDF2169447CD}" destId="{4339EEE7-E25E-45D4-82D9-F0929BC49F6A}" srcOrd="2" destOrd="0" presId="urn:microsoft.com/office/officeart/2005/8/layout/hList7"/>
    <dgm:cxn modelId="{F01628AB-9347-41A8-BF42-C40C397488BE}" type="presParOf" srcId="{4DEA0BB7-9717-497C-A5FB-BDF2169447CD}" destId="{19422451-E77A-4773-B6EE-CA3C29391EE5}" srcOrd="3" destOrd="0" presId="urn:microsoft.com/office/officeart/2005/8/layout/hList7"/>
    <dgm:cxn modelId="{B7198ACC-F070-4C99-B5B8-481BD425479A}" type="presParOf" srcId="{8EECE5FD-CDC1-49AE-A042-762671D03249}" destId="{C605AFBA-33B9-416B-BF64-63243B6279F0}" srcOrd="1" destOrd="0" presId="urn:microsoft.com/office/officeart/2005/8/layout/hList7"/>
    <dgm:cxn modelId="{95342C97-688A-4C5E-BCE7-2B65BC91C32E}" type="presParOf" srcId="{8EECE5FD-CDC1-49AE-A042-762671D03249}" destId="{B7AF8665-EB8E-4ABD-B8A6-06FEE9C3D6DC}" srcOrd="2" destOrd="0" presId="urn:microsoft.com/office/officeart/2005/8/layout/hList7"/>
    <dgm:cxn modelId="{0ADC2DA6-7FA2-428C-92D9-895C041772F8}" type="presParOf" srcId="{B7AF8665-EB8E-4ABD-B8A6-06FEE9C3D6DC}" destId="{2DF594F5-AA89-4A03-B841-809069A885FD}" srcOrd="0" destOrd="0" presId="urn:microsoft.com/office/officeart/2005/8/layout/hList7"/>
    <dgm:cxn modelId="{5283D7A1-0461-4FA5-8A74-0111BF8ADBCF}" type="presParOf" srcId="{B7AF8665-EB8E-4ABD-B8A6-06FEE9C3D6DC}" destId="{2D19A909-5076-4250-956A-802AD5B20586}" srcOrd="1" destOrd="0" presId="urn:microsoft.com/office/officeart/2005/8/layout/hList7"/>
    <dgm:cxn modelId="{EDB77C7C-3739-4604-ADE3-D1208E86653A}" type="presParOf" srcId="{B7AF8665-EB8E-4ABD-B8A6-06FEE9C3D6DC}" destId="{77E8917E-370B-471A-8732-9C13300D8AD7}" srcOrd="2" destOrd="0" presId="urn:microsoft.com/office/officeart/2005/8/layout/hList7"/>
    <dgm:cxn modelId="{3F1EDF58-3751-44FF-9957-85708A6C3E3E}" type="presParOf" srcId="{B7AF8665-EB8E-4ABD-B8A6-06FEE9C3D6DC}" destId="{E3289C21-9EDD-46C8-B848-6114F49F8D2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55189-4F02-4E69-AE14-E0E9D12EE96A}">
      <dsp:nvSpPr>
        <dsp:cNvPr id="0" name=""/>
        <dsp:cNvSpPr/>
      </dsp:nvSpPr>
      <dsp:spPr>
        <a:xfrm>
          <a:off x="2510" y="27976"/>
          <a:ext cx="3905100" cy="2871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Periodo pre patogénico</a:t>
          </a:r>
          <a:endParaRPr lang="es-CL" sz="2200" kern="1200" dirty="0"/>
        </a:p>
      </dsp:txBody>
      <dsp:txXfrm>
        <a:off x="2510" y="1176681"/>
        <a:ext cx="3905100" cy="1148705"/>
      </dsp:txXfrm>
    </dsp:sp>
    <dsp:sp modelId="{19422451-E77A-4773-B6EE-CA3C29391EE5}">
      <dsp:nvSpPr>
        <dsp:cNvPr id="0" name=""/>
        <dsp:cNvSpPr/>
      </dsp:nvSpPr>
      <dsp:spPr>
        <a:xfrm>
          <a:off x="1235967" y="-27976"/>
          <a:ext cx="1438184" cy="14128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594F5-AA89-4A03-B841-809069A885FD}">
      <dsp:nvSpPr>
        <dsp:cNvPr id="0" name=""/>
        <dsp:cNvSpPr/>
      </dsp:nvSpPr>
      <dsp:spPr>
        <a:xfrm>
          <a:off x="4024763" y="184647"/>
          <a:ext cx="3905100" cy="262556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Periodo patogénico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 (etapa  subclínica y clínica)</a:t>
          </a:r>
          <a:endParaRPr lang="es-CL" sz="2200" kern="1200" dirty="0"/>
        </a:p>
      </dsp:txBody>
      <dsp:txXfrm>
        <a:off x="4024763" y="1234873"/>
        <a:ext cx="3905100" cy="1050226"/>
      </dsp:txXfrm>
    </dsp:sp>
    <dsp:sp modelId="{E3289C21-9EDD-46C8-B848-6114F49F8D2F}">
      <dsp:nvSpPr>
        <dsp:cNvPr id="0" name=""/>
        <dsp:cNvSpPr/>
      </dsp:nvSpPr>
      <dsp:spPr>
        <a:xfrm>
          <a:off x="5213443" y="217267"/>
          <a:ext cx="1527741" cy="98947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3BD3B-F07F-4F1E-928C-2D366D70ACC0}">
      <dsp:nvSpPr>
        <dsp:cNvPr id="0" name=""/>
        <dsp:cNvSpPr/>
      </dsp:nvSpPr>
      <dsp:spPr>
        <a:xfrm>
          <a:off x="8047017" y="21153"/>
          <a:ext cx="3905100" cy="287176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complicaciones</a:t>
          </a:r>
          <a:endParaRPr lang="es-CL" sz="2200" kern="1200" dirty="0"/>
        </a:p>
      </dsp:txBody>
      <dsp:txXfrm>
        <a:off x="8047017" y="1169858"/>
        <a:ext cx="3905100" cy="1148705"/>
      </dsp:txXfrm>
    </dsp:sp>
    <dsp:sp modelId="{7CB87E30-BBF3-42CD-AFC7-D0F3187CAC22}">
      <dsp:nvSpPr>
        <dsp:cNvPr id="0" name=""/>
        <dsp:cNvSpPr/>
      </dsp:nvSpPr>
      <dsp:spPr>
        <a:xfrm>
          <a:off x="9136327" y="-21153"/>
          <a:ext cx="1726479" cy="13855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0DE40-98DF-4DCF-873B-726498A57E91}">
      <dsp:nvSpPr>
        <dsp:cNvPr id="0" name=""/>
        <dsp:cNvSpPr/>
      </dsp:nvSpPr>
      <dsp:spPr>
        <a:xfrm>
          <a:off x="478185" y="2297410"/>
          <a:ext cx="10998257" cy="430764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55189-4F02-4E69-AE14-E0E9D12EE96A}">
      <dsp:nvSpPr>
        <dsp:cNvPr id="0" name=""/>
        <dsp:cNvSpPr/>
      </dsp:nvSpPr>
      <dsp:spPr>
        <a:xfrm>
          <a:off x="5238" y="47418"/>
          <a:ext cx="6000750" cy="21722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secuelas</a:t>
          </a:r>
          <a:endParaRPr lang="es-CL" sz="3000" kern="1200" dirty="0"/>
        </a:p>
      </dsp:txBody>
      <dsp:txXfrm>
        <a:off x="5238" y="916325"/>
        <a:ext cx="6000750" cy="868907"/>
      </dsp:txXfrm>
    </dsp:sp>
    <dsp:sp modelId="{19422451-E77A-4773-B6EE-CA3C29391EE5}">
      <dsp:nvSpPr>
        <dsp:cNvPr id="0" name=""/>
        <dsp:cNvSpPr/>
      </dsp:nvSpPr>
      <dsp:spPr>
        <a:xfrm>
          <a:off x="2203502" y="-47418"/>
          <a:ext cx="1604222" cy="11737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594F5-AA89-4A03-B841-809069A885FD}">
      <dsp:nvSpPr>
        <dsp:cNvPr id="0" name=""/>
        <dsp:cNvSpPr/>
      </dsp:nvSpPr>
      <dsp:spPr>
        <a:xfrm>
          <a:off x="6186011" y="28477"/>
          <a:ext cx="6000750" cy="217226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muerte</a:t>
          </a:r>
          <a:endParaRPr lang="es-CL" sz="3000" kern="1200" dirty="0"/>
        </a:p>
      </dsp:txBody>
      <dsp:txXfrm>
        <a:off x="6186011" y="897384"/>
        <a:ext cx="6000750" cy="868907"/>
      </dsp:txXfrm>
    </dsp:sp>
    <dsp:sp modelId="{E3289C21-9EDD-46C8-B848-6114F49F8D2F}">
      <dsp:nvSpPr>
        <dsp:cNvPr id="0" name=""/>
        <dsp:cNvSpPr/>
      </dsp:nvSpPr>
      <dsp:spPr>
        <a:xfrm>
          <a:off x="8287076" y="-28477"/>
          <a:ext cx="1798619" cy="10979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0DE40-98DF-4DCF-873B-726498A57E91}">
      <dsp:nvSpPr>
        <dsp:cNvPr id="0" name=""/>
        <dsp:cNvSpPr/>
      </dsp:nvSpPr>
      <dsp:spPr>
        <a:xfrm>
          <a:off x="487679" y="1737815"/>
          <a:ext cx="11216640" cy="32584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8166" y="1610436"/>
            <a:ext cx="8059795" cy="975754"/>
          </a:xfrm>
        </p:spPr>
        <p:txBody>
          <a:bodyPr>
            <a:normAutofit fontScale="92500"/>
          </a:bodyPr>
          <a:lstStyle/>
          <a:p>
            <a:r>
              <a:rPr lang="es-CL" b="1" dirty="0" smtClean="0"/>
              <a:t>ASIGNATURA: HIGIENE Y BIOSEGURAD DEL AMBIENTE</a:t>
            </a:r>
          </a:p>
          <a:p>
            <a:r>
              <a:rPr lang="es-CL" b="1" dirty="0" smtClean="0"/>
              <a:t>FECHA: semana del 22 al 26 de junio del año 2020 CURSO : 3° C Y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N°12: PROCESO DE SALUD – ENFERMEDAD</a:t>
            </a:r>
          </a:p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Y EL MEDIO AMBIENTE DEL PACIENTE</a:t>
            </a:r>
            <a:endParaRPr lang="es-ES" sz="2800" b="1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solidFill>
                  <a:srgbClr val="FF0000"/>
                </a:solidFill>
              </a:rPr>
              <a:t>GUÍA </a:t>
            </a:r>
            <a:r>
              <a:rPr lang="es-ES" b="1" u="sng" dirty="0">
                <a:solidFill>
                  <a:srgbClr val="FF0000"/>
                </a:solidFill>
              </a:rPr>
              <a:t>DE ESTUDIO N° </a:t>
            </a:r>
            <a:r>
              <a:rPr lang="es-ES" b="1" u="sng" dirty="0" smtClean="0">
                <a:solidFill>
                  <a:srgbClr val="FF0000"/>
                </a:solidFill>
              </a:rPr>
              <a:t>12 </a:t>
            </a:r>
            <a:r>
              <a:rPr lang="es-ES" b="1" u="sng" dirty="0">
                <a:solidFill>
                  <a:srgbClr val="FF0000"/>
                </a:solidFill>
              </a:rPr>
              <a:t>UNIDAD 1 </a:t>
            </a:r>
            <a:r>
              <a:rPr lang="es-ES" b="1" u="sng" dirty="0" smtClean="0">
                <a:solidFill>
                  <a:srgbClr val="FF0000"/>
                </a:solidFill>
              </a:rPr>
              <a:t>“</a:t>
            </a:r>
            <a:r>
              <a:rPr lang="es-ES_tradnl" b="1" u="sng" dirty="0">
                <a:solidFill>
                  <a:srgbClr val="FF0000"/>
                </a:solidFill>
              </a:rPr>
              <a:t>PROCESO DE SALUD-ENFERMEDAD Y EL MEDIO AMBIENTE DEL PACIENTE</a:t>
            </a:r>
            <a:r>
              <a:rPr lang="es-ES_tradnl" b="1" u="sng" dirty="0" smtClean="0">
                <a:solidFill>
                  <a:srgbClr val="FF0000"/>
                </a:solidFill>
              </a:rPr>
              <a:t>”</a:t>
            </a:r>
            <a:endParaRPr lang="es-CL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/>
              <a:t>Mantener las condiciones sanitarias y de seguridad en las dependencias donde se encuentran las personas bajo su cuidado, de acuerdo a las normas sanitarias y de seguridad vigentes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 smtClean="0"/>
              <a:t>Conocer las defensas que presenta el cuerpo humano frente a una enfermedad, </a:t>
            </a:r>
            <a:r>
              <a:rPr lang="es-ES_tradnl" dirty="0"/>
              <a:t>con el fin de mantener condiciones sanitarias seguras en las personas bajo su cuidado.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Lea atentamente el PPT y realice la actividad en su cuaderno, sáquele una fotografía y la envíela al mail 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r>
              <a:rPr lang="es-CL" dirty="0">
                <a:solidFill>
                  <a:srgbClr val="FF0000"/>
                </a:solidFill>
              </a:rPr>
              <a:t>.</a:t>
            </a:r>
            <a:endParaRPr lang="es-E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282" y="249144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640" y="4669270"/>
            <a:ext cx="1856457" cy="12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436"/>
            <a:ext cx="3248166" cy="78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782770"/>
              </p:ext>
            </p:extLst>
          </p:nvPr>
        </p:nvGraphicFramePr>
        <p:xfrm>
          <a:off x="137288" y="1386338"/>
          <a:ext cx="11954628" cy="287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48525" y="245660"/>
            <a:ext cx="39442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Esperando que se encuentren bien y se estén quedando en su casa.</a:t>
            </a:r>
          </a:p>
          <a:p>
            <a:r>
              <a:rPr lang="es-CL" dirty="0" smtClean="0"/>
              <a:t>Recordaremos  la clase anterior….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7" y="187915"/>
            <a:ext cx="10112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135786" y="678452"/>
            <a:ext cx="64810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Etapas de salud - enfermedad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71" y="230812"/>
            <a:ext cx="4144962" cy="4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250568"/>
              </p:ext>
            </p:extLst>
          </p:nvPr>
        </p:nvGraphicFramePr>
        <p:xfrm>
          <a:off x="0" y="4449170"/>
          <a:ext cx="12192000" cy="217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764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7" y="1950588"/>
            <a:ext cx="10513325" cy="490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2"/>
          <a:stretch/>
        </p:blipFill>
        <p:spPr bwMode="auto">
          <a:xfrm>
            <a:off x="10218144" y="2593074"/>
            <a:ext cx="1905617" cy="231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68487" y="750259"/>
            <a:ext cx="1117751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 El organismo humano se encuentra preparado, mediante las adecuadas defensas, para afrontar las infecciones provocadas por agentes patógenos. </a:t>
            </a:r>
            <a:r>
              <a:rPr lang="es-ES" dirty="0" smtClean="0"/>
              <a:t>Nuestro sistema </a:t>
            </a:r>
            <a:r>
              <a:rPr lang="es-ES" dirty="0"/>
              <a:t>tiene preparadas sus defensas las 24 horas del día. ¡Alerta! En el exterior hay sustancias y microorganismos que pueden invadirnos. Tu cuerpo pone en marcha sus mecanismos de defensa y lucha contra los invasores en varios frentes.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3350795" y="35157"/>
            <a:ext cx="5579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DEFENSAS DEL ORGANISMO</a:t>
            </a:r>
            <a:endParaRPr lang="es-ES" sz="36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55" y="73712"/>
            <a:ext cx="679025" cy="66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2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182"/>
            <a:ext cx="5704764" cy="65845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PRIMERA BARRERA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5995916" y="109182"/>
            <a:ext cx="6096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/>
              <a:t>S</a:t>
            </a:r>
            <a:r>
              <a:rPr lang="es-ES" dirty="0" smtClean="0"/>
              <a:t>on </a:t>
            </a:r>
            <a:r>
              <a:rPr lang="es-ES" dirty="0"/>
              <a:t>barreras físicas y químicas que actúan como primera línea de </a:t>
            </a:r>
            <a:r>
              <a:rPr lang="es-ES" b="1" dirty="0"/>
              <a:t>defensa</a:t>
            </a:r>
            <a:r>
              <a:rPr lang="es-ES" dirty="0"/>
              <a:t> para impedir la entrada de los agentes patógenos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14801" r="1771" b="42600"/>
          <a:stretch/>
        </p:blipFill>
        <p:spPr bwMode="auto">
          <a:xfrm>
            <a:off x="0" y="859808"/>
            <a:ext cx="8064295" cy="40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292" y="2136975"/>
            <a:ext cx="2282385" cy="152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3"/>
          <a:stretch/>
        </p:blipFill>
        <p:spPr bwMode="auto">
          <a:xfrm>
            <a:off x="8277219" y="859808"/>
            <a:ext cx="1600517" cy="169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8"/>
          <a:stretch/>
        </p:blipFill>
        <p:spPr bwMode="auto">
          <a:xfrm>
            <a:off x="9443503" y="3774398"/>
            <a:ext cx="2471961" cy="209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56346" y="3964458"/>
            <a:ext cx="1555845" cy="7167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 smtClean="0"/>
              <a:t>FLORA RESIDENTE </a:t>
            </a:r>
            <a:endParaRPr lang="es-CL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3" y="4951719"/>
            <a:ext cx="6762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8413" y="5616882"/>
            <a:ext cx="581394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La flora residente: son bacterias amigas que se encuentran en algunos sistemas del cuerpo humano con el fin de evitar que otros M.O  provoquen enfermedades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1094688" y="4822635"/>
            <a:ext cx="3902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¿Sabias qué?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4"/>
          <a:stretch/>
        </p:blipFill>
        <p:spPr bwMode="auto">
          <a:xfrm>
            <a:off x="6408582" y="4893349"/>
            <a:ext cx="3034921" cy="19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9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14739" r="25106" b="17351"/>
          <a:stretch/>
        </p:blipFill>
        <p:spPr bwMode="auto">
          <a:xfrm>
            <a:off x="-1" y="0"/>
            <a:ext cx="11941792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1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95677"/>
            <a:ext cx="11366924" cy="656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78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4426" y="1607261"/>
            <a:ext cx="10980761" cy="372901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Copie en su cuaderno del PPT N°3 al N°6</a:t>
            </a:r>
          </a:p>
          <a:p>
            <a:r>
              <a:rPr lang="es-CL" dirty="0" smtClean="0"/>
              <a:t> Investigue que M.O. son flora residente y se encuentran en los siguientes sistemas del cuerpo humano: piel, sistema respiratorio superior, sistema digestivo y sistema genitourinario.</a:t>
            </a:r>
          </a:p>
          <a:p>
            <a:r>
              <a:rPr lang="es-CL" dirty="0" smtClean="0"/>
              <a:t>Analizando la clase anterior, usted se encuentra en el periodo </a:t>
            </a:r>
            <a:r>
              <a:rPr lang="es-CL" dirty="0" err="1" smtClean="0"/>
              <a:t>prepatogénico</a:t>
            </a:r>
            <a:r>
              <a:rPr lang="es-CL" dirty="0" smtClean="0"/>
              <a:t> y llega el virus de la influenza ¿cuales serian las primeas defensas que lo ayudarían a defenderse de esta enfermedad?, nombre cada una y explique como lo defenderían 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" y="27294"/>
            <a:ext cx="7615451" cy="14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68" y="5104263"/>
            <a:ext cx="1526378" cy="165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60" y="27294"/>
            <a:ext cx="4030639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7"/>
          <a:stretch/>
        </p:blipFill>
        <p:spPr bwMode="auto">
          <a:xfrm>
            <a:off x="1965277" y="5104263"/>
            <a:ext cx="2033515" cy="175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98" y="5005932"/>
            <a:ext cx="203676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ultiplicar"/>
          <p:cNvSpPr/>
          <p:nvPr/>
        </p:nvSpPr>
        <p:spPr>
          <a:xfrm>
            <a:off x="5538699" y="4968400"/>
            <a:ext cx="2033516" cy="193798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638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315</Words>
  <Application>Microsoft Office PowerPoint</Application>
  <PresentationFormat>Panorámica</PresentationFormat>
  <Paragraphs>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PRIMERA BARRERA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PIE</cp:lastModifiedBy>
  <cp:revision>84</cp:revision>
  <dcterms:created xsi:type="dcterms:W3CDTF">2020-03-26T01:44:03Z</dcterms:created>
  <dcterms:modified xsi:type="dcterms:W3CDTF">2020-06-30T21:03:40Z</dcterms:modified>
</cp:coreProperties>
</file>