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75" r:id="rId7"/>
    <p:sldId id="26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07-05-2020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25087" y="1600347"/>
            <a:ext cx="7778438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HIGIENE Y BIOSEGURAD DEL AMBIENTE</a:t>
            </a:r>
          </a:p>
          <a:p>
            <a:r>
              <a:rPr lang="es-CL" b="1" dirty="0"/>
              <a:t>FECHA</a:t>
            </a:r>
            <a:r>
              <a:rPr lang="es-CL" b="1"/>
              <a:t>: Semana del 11 al 15 de Mayo. </a:t>
            </a:r>
            <a:r>
              <a:rPr lang="es-CL" b="1" dirty="0"/>
              <a:t>CURSO : 3° C Y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N°7: PROCESO DE SALUD – ENFERMEDAD</a:t>
            </a:r>
          </a:p>
          <a:p>
            <a:pPr algn="ctr"/>
            <a:r>
              <a:rPr lang="es-E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Y EL MEDIO AMBIENTE DEL PACIENTE</a:t>
            </a:r>
            <a:endParaRPr lang="es-ES" sz="28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rgbClr val="FF0000"/>
                </a:solidFill>
              </a:rPr>
              <a:t>GUÍA DE ESTUDIO N° 7 UNIDAD 1 “</a:t>
            </a:r>
            <a:r>
              <a:rPr lang="es-ES_tradnl" sz="2000" b="1" u="sng" dirty="0">
                <a:solidFill>
                  <a:srgbClr val="FF0000"/>
                </a:solidFill>
              </a:rPr>
              <a:t>PROCESO DE SALUD-ENFERMEDAD Y EL MEDIO AMBIENTE DEL PACIENTE”</a:t>
            </a:r>
            <a:endParaRPr lang="es-CL" sz="2000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Mantener las condiciones sanitarias y de seguridad en las dependencias donde se encuentran las personas bajo su cuidado, de acuerdo a las normas sanitarias y de seguridad vigentes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/>
              <a:t>Comprender las fases o etapas que presenta una  enfermedad producida por microorganismos, con el fin de mantener condiciones sanitarias seguras en las personas bajo su cuidado.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b="1" dirty="0"/>
              <a:t>plazo de entrega 20 de mayo a las 23.59 </a:t>
            </a:r>
            <a:r>
              <a:rPr lang="es-CL" b="1" dirty="0" err="1"/>
              <a:t>hrs</a:t>
            </a:r>
            <a:r>
              <a:rPr lang="es-C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8" y="1483497"/>
            <a:ext cx="2908619" cy="94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739" y="153797"/>
            <a:ext cx="21526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19" y="4761214"/>
            <a:ext cx="1776063" cy="192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" y="224976"/>
            <a:ext cx="1654060" cy="209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 b="31035"/>
          <a:stretch/>
        </p:blipFill>
        <p:spPr bwMode="auto">
          <a:xfrm>
            <a:off x="2211222" y="0"/>
            <a:ext cx="4148635" cy="7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17" y="918996"/>
            <a:ext cx="2224240" cy="22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17640"/>
            <a:ext cx="38354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0" y="4387801"/>
            <a:ext cx="2810017" cy="148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64" y="3330053"/>
            <a:ext cx="4251074" cy="31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7" y="3070744"/>
            <a:ext cx="4812992" cy="327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487749" y="959940"/>
            <a:ext cx="372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RECORDAR LOS TIPOS DE M.O.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01" y="2377221"/>
            <a:ext cx="12557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749" y="2427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436" y="1293362"/>
            <a:ext cx="777098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0000"/>
                </a:solidFill>
              </a:rPr>
              <a:t>SALUD: </a:t>
            </a:r>
            <a:r>
              <a:rPr lang="es-ES" dirty="0"/>
              <a:t>«La salud es un estado de completo bienestar físico, mental y social, y no solamente la ausencia de afecciones o enfermedades»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2. ENFERMEDAD: </a:t>
            </a:r>
            <a:r>
              <a:rPr lang="es-ES" dirty="0"/>
              <a:t>es la ultima etapa del proceso que se ha gestado con el tiempo y significa un quebranto del propio sistema de defensa natural.</a:t>
            </a:r>
          </a:p>
          <a:p>
            <a:pPr marL="0" indent="0">
              <a:buNone/>
            </a:pPr>
            <a:r>
              <a:rPr lang="es-ES" dirty="0"/>
              <a:t>3. </a:t>
            </a:r>
            <a:r>
              <a:rPr lang="es-ES" dirty="0">
                <a:solidFill>
                  <a:srgbClr val="0070C0"/>
                </a:solidFill>
              </a:rPr>
              <a:t>Historia natural de la enfermedad: </a:t>
            </a:r>
            <a:r>
              <a:rPr lang="es-ES" dirty="0"/>
              <a:t>evolución de cualquier proceso patológico desde su inicio hasta su resolución, sin  que intervenga la mano del hombre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49436" y="319670"/>
            <a:ext cx="70166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Definiciones importantes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73" y="319670"/>
            <a:ext cx="2965615" cy="15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30" y="232865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43" y="4302421"/>
            <a:ext cx="3069645" cy="198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ultiplicar"/>
          <p:cNvSpPr/>
          <p:nvPr/>
        </p:nvSpPr>
        <p:spPr>
          <a:xfrm>
            <a:off x="8789158" y="4302421"/>
            <a:ext cx="2730084" cy="21120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14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105" y="993576"/>
            <a:ext cx="11693685" cy="574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accent4">
                    <a:lumMod val="50000"/>
                  </a:schemeClr>
                </a:solidFill>
              </a:rPr>
              <a:t>I. Periodo pre patogénico: </a:t>
            </a:r>
            <a:r>
              <a:rPr lang="es-CL" dirty="0"/>
              <a:t>corresponde al tiempo en que las personas están sanas, es decir que se encuentran en equilibrio con su ambiente.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II. Periodo patogénico: </a:t>
            </a:r>
            <a:r>
              <a:rPr lang="es-CL" dirty="0"/>
              <a:t>corresponde al inicio de la enfermedad, aun antes que se presenten los síntomas.</a:t>
            </a:r>
          </a:p>
          <a:p>
            <a:pPr marL="0" indent="0">
              <a:buNone/>
            </a:pPr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Este periodo interactúa en tres partes: huésped – medio ambiente – agente causal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48106" y="224135"/>
            <a:ext cx="7110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Etapas de salud - enfermedad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6" t="44830" r="39267" b="39634"/>
          <a:stretch/>
        </p:blipFill>
        <p:spPr bwMode="auto">
          <a:xfrm>
            <a:off x="3552966" y="3629321"/>
            <a:ext cx="4271749" cy="242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36" y="224135"/>
            <a:ext cx="4355751" cy="7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5218" y="4539171"/>
            <a:ext cx="609600" cy="6096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55" y="4539171"/>
            <a:ext cx="12557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7698" y="174057"/>
            <a:ext cx="10515600" cy="7266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II. Periodo patogénico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993" y="1006760"/>
            <a:ext cx="11663149" cy="4351338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360577" y="2936137"/>
            <a:ext cx="2408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Inicia con: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0577" y="3624604"/>
            <a:ext cx="11062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</a:rPr>
              <a:t>Signos y síntomas: </a:t>
            </a:r>
          </a:p>
          <a:p>
            <a:r>
              <a:rPr lang="es-CL" sz="2800" dirty="0">
                <a:solidFill>
                  <a:srgbClr val="FF0000"/>
                </a:solidFill>
              </a:rPr>
              <a:t>Inespecíficos:  con fiebre y malestar general</a:t>
            </a:r>
          </a:p>
          <a:p>
            <a:endParaRPr lang="es-CL" sz="2800" dirty="0">
              <a:solidFill>
                <a:srgbClr val="FF0000"/>
              </a:solidFill>
            </a:endParaRPr>
          </a:p>
          <a:p>
            <a:r>
              <a:rPr lang="es-CL" sz="2800" dirty="0">
                <a:solidFill>
                  <a:srgbClr val="FF0000"/>
                </a:solidFill>
              </a:rPr>
              <a:t>Específicos:  donde las manifestaciones son propias de cada patologías</a:t>
            </a:r>
          </a:p>
          <a:p>
            <a:endParaRPr lang="es-CL" sz="2800" dirty="0">
              <a:solidFill>
                <a:srgbClr val="FF0000"/>
              </a:solidFill>
            </a:endParaRPr>
          </a:p>
          <a:p>
            <a:r>
              <a:rPr lang="es-CL" sz="2800" dirty="0">
                <a:solidFill>
                  <a:srgbClr val="FF0000"/>
                </a:solidFill>
              </a:rPr>
              <a:t>Cronicidad: donde la patología se presenta con signo  y síntomas de cronicidad</a:t>
            </a:r>
            <a:r>
              <a:rPr lang="es-CL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901" y="4419922"/>
            <a:ext cx="1533098" cy="20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0208" y="1066251"/>
            <a:ext cx="9262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FF0000"/>
                </a:solidFill>
              </a:rPr>
              <a:t>El periodo patogénico se divide en 2 </a:t>
            </a:r>
            <a:r>
              <a:rPr lang="es-CL" sz="2800" dirty="0" err="1">
                <a:solidFill>
                  <a:srgbClr val="FF0000"/>
                </a:solidFill>
              </a:rPr>
              <a:t>subetapas</a:t>
            </a:r>
            <a:r>
              <a:rPr lang="es-CL" sz="2800" dirty="0"/>
              <a:t>:</a:t>
            </a:r>
          </a:p>
          <a:p>
            <a:pPr marL="514350" indent="-514350">
              <a:buAutoNum type="arabicPeriod"/>
            </a:pPr>
            <a:r>
              <a:rPr lang="es-CL" sz="2800" dirty="0"/>
              <a:t>Etapa subclínica: periodo de incubación.</a:t>
            </a:r>
          </a:p>
          <a:p>
            <a:endParaRPr lang="es-CL" sz="2800" dirty="0"/>
          </a:p>
          <a:p>
            <a:r>
              <a:rPr lang="es-CL" sz="2800" dirty="0"/>
              <a:t>2. Etapa clínica: manifestación de la enfermedad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28" y="1302627"/>
            <a:ext cx="1847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28" y="2710642"/>
            <a:ext cx="13843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993" y="1006760"/>
            <a:ext cx="11663149" cy="4351338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360575" y="1078314"/>
            <a:ext cx="10953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7030A0"/>
                </a:solidFill>
              </a:rPr>
              <a:t>III. Complicaciones: </a:t>
            </a:r>
            <a:r>
              <a:rPr lang="es-CL" sz="2800" dirty="0"/>
              <a:t>donde se involucran otras afecciones en el organismo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>
                <a:solidFill>
                  <a:schemeClr val="accent4">
                    <a:lumMod val="75000"/>
                  </a:schemeClr>
                </a:solidFill>
              </a:rPr>
              <a:t>IV. Secuelas</a:t>
            </a:r>
            <a:r>
              <a:rPr lang="es-CL" sz="2800" dirty="0"/>
              <a:t>: donde las personas presentan </a:t>
            </a:r>
          </a:p>
          <a:p>
            <a:r>
              <a:rPr lang="es-CL" sz="2800" dirty="0"/>
              <a:t>algún tipo de invalidez o alteraciones permanentes</a:t>
            </a:r>
          </a:p>
          <a:p>
            <a:endParaRPr lang="es-CL" sz="2800" dirty="0"/>
          </a:p>
          <a:p>
            <a:endParaRPr lang="es-CL" sz="2800" dirty="0"/>
          </a:p>
          <a:p>
            <a:endParaRPr lang="es-CL" sz="2800" dirty="0"/>
          </a:p>
          <a:p>
            <a:r>
              <a:rPr lang="es-CL" sz="2800" dirty="0">
                <a:solidFill>
                  <a:srgbClr val="00B050"/>
                </a:solidFill>
              </a:rPr>
              <a:t>V. Muerte: </a:t>
            </a:r>
            <a:r>
              <a:rPr lang="es-CL" sz="2800" dirty="0"/>
              <a:t>etapa final de la enfermedad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09" y="1629643"/>
            <a:ext cx="2034534" cy="135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5907" b="5205"/>
          <a:stretch/>
        </p:blipFill>
        <p:spPr bwMode="auto">
          <a:xfrm>
            <a:off x="8445094" y="2985999"/>
            <a:ext cx="2600687" cy="22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09" y="5250176"/>
            <a:ext cx="3368712" cy="13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48106" y="224135"/>
            <a:ext cx="7110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Etapas de salud - enfermedad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76" y="255389"/>
            <a:ext cx="435292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24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5" y="109183"/>
            <a:ext cx="3334604" cy="16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038" y="1740659"/>
            <a:ext cx="11337616" cy="41195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L" dirty="0"/>
              <a:t>Registre en su cuaderno fecha, objetivo general y de la clase.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Copie contenido en su cuaderno las etapas de la enfermedad</a:t>
            </a:r>
          </a:p>
          <a:p>
            <a:pPr>
              <a:buFont typeface="Wingdings" pitchFamily="2" charset="2"/>
              <a:buChar char="ü"/>
            </a:pPr>
            <a:r>
              <a:rPr lang="es-CL" dirty="0"/>
              <a:t>Con la enfermedad del coronavirus O COVID-19 explique las etapas de salud enfermedad. (ósea que sucede con esta enfermedad en todas esta etapas)</a:t>
            </a:r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38" y="243884"/>
            <a:ext cx="2627456" cy="124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62" y="3695418"/>
            <a:ext cx="5022523" cy="26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34" y="5273438"/>
            <a:ext cx="3419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480</Words>
  <Application>Microsoft Office PowerPoint</Application>
  <PresentationFormat>Panorámica</PresentationFormat>
  <Paragraphs>50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II. Periodo patogénico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Padres</cp:lastModifiedBy>
  <cp:revision>57</cp:revision>
  <dcterms:created xsi:type="dcterms:W3CDTF">2020-03-26T01:44:03Z</dcterms:created>
  <dcterms:modified xsi:type="dcterms:W3CDTF">2020-05-08T01:42:04Z</dcterms:modified>
</cp:coreProperties>
</file>