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CL"/>
          </a:p>
        </p:txBody>
      </p:sp>
      <p:sp>
        <p:nvSpPr>
          <p:cNvPr id="4" name="Marcador de fecha 3"/>
          <p:cNvSpPr>
            <a:spLocks noGrp="1"/>
          </p:cNvSpPr>
          <p:nvPr>
            <p:ph type="dt" sz="half" idx="10"/>
          </p:nvPr>
        </p:nvSpPr>
        <p:spPr/>
        <p:txBody>
          <a:bodyPr/>
          <a:lstStyle/>
          <a:p>
            <a:fld id="{34CACE10-028B-497F-B6E7-4818BF94701F}" type="datetimeFigureOut">
              <a:rPr lang="es-CL" smtClean="0"/>
              <a:t>31-03-2020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DCDAD0F0-E4A5-47D7-96CE-3F7D69E672A1}" type="slidenum">
              <a:rPr lang="es-CL" smtClean="0"/>
              <a:t>‹Nº›</a:t>
            </a:fld>
            <a:endParaRPr lang="es-CL"/>
          </a:p>
        </p:txBody>
      </p:sp>
    </p:spTree>
    <p:extLst>
      <p:ext uri="{BB962C8B-B14F-4D97-AF65-F5344CB8AC3E}">
        <p14:creationId xmlns:p14="http://schemas.microsoft.com/office/powerpoint/2010/main" val="310113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34CACE10-028B-497F-B6E7-4818BF94701F}" type="datetimeFigureOut">
              <a:rPr lang="es-CL" smtClean="0"/>
              <a:t>31-03-2020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DCDAD0F0-E4A5-47D7-96CE-3F7D69E672A1}" type="slidenum">
              <a:rPr lang="es-CL" smtClean="0"/>
              <a:t>‹Nº›</a:t>
            </a:fld>
            <a:endParaRPr lang="es-CL"/>
          </a:p>
        </p:txBody>
      </p:sp>
    </p:spTree>
    <p:extLst>
      <p:ext uri="{BB962C8B-B14F-4D97-AF65-F5344CB8AC3E}">
        <p14:creationId xmlns:p14="http://schemas.microsoft.com/office/powerpoint/2010/main" val="779450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34CACE10-028B-497F-B6E7-4818BF94701F}" type="datetimeFigureOut">
              <a:rPr lang="es-CL" smtClean="0"/>
              <a:t>31-03-2020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DCDAD0F0-E4A5-47D7-96CE-3F7D69E672A1}" type="slidenum">
              <a:rPr lang="es-CL" smtClean="0"/>
              <a:t>‹Nº›</a:t>
            </a:fld>
            <a:endParaRPr lang="es-CL"/>
          </a:p>
        </p:txBody>
      </p:sp>
    </p:spTree>
    <p:extLst>
      <p:ext uri="{BB962C8B-B14F-4D97-AF65-F5344CB8AC3E}">
        <p14:creationId xmlns:p14="http://schemas.microsoft.com/office/powerpoint/2010/main" val="3930744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34CACE10-028B-497F-B6E7-4818BF94701F}" type="datetimeFigureOut">
              <a:rPr lang="es-CL" smtClean="0"/>
              <a:t>31-03-2020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DCDAD0F0-E4A5-47D7-96CE-3F7D69E672A1}" type="slidenum">
              <a:rPr lang="es-CL" smtClean="0"/>
              <a:t>‹Nº›</a:t>
            </a:fld>
            <a:endParaRPr lang="es-CL"/>
          </a:p>
        </p:txBody>
      </p:sp>
    </p:spTree>
    <p:extLst>
      <p:ext uri="{BB962C8B-B14F-4D97-AF65-F5344CB8AC3E}">
        <p14:creationId xmlns:p14="http://schemas.microsoft.com/office/powerpoint/2010/main" val="2024419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34CACE10-028B-497F-B6E7-4818BF94701F}" type="datetimeFigureOut">
              <a:rPr lang="es-CL" smtClean="0"/>
              <a:t>31-03-2020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DCDAD0F0-E4A5-47D7-96CE-3F7D69E672A1}" type="slidenum">
              <a:rPr lang="es-CL" smtClean="0"/>
              <a:t>‹Nº›</a:t>
            </a:fld>
            <a:endParaRPr lang="es-CL"/>
          </a:p>
        </p:txBody>
      </p:sp>
    </p:spTree>
    <p:extLst>
      <p:ext uri="{BB962C8B-B14F-4D97-AF65-F5344CB8AC3E}">
        <p14:creationId xmlns:p14="http://schemas.microsoft.com/office/powerpoint/2010/main" val="2399818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p:cNvSpPr>
            <a:spLocks noGrp="1"/>
          </p:cNvSpPr>
          <p:nvPr>
            <p:ph type="dt" sz="half" idx="10"/>
          </p:nvPr>
        </p:nvSpPr>
        <p:spPr/>
        <p:txBody>
          <a:bodyPr/>
          <a:lstStyle/>
          <a:p>
            <a:fld id="{34CACE10-028B-497F-B6E7-4818BF94701F}" type="datetimeFigureOut">
              <a:rPr lang="es-CL" smtClean="0"/>
              <a:t>31-03-2020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DCDAD0F0-E4A5-47D7-96CE-3F7D69E672A1}" type="slidenum">
              <a:rPr lang="es-CL" smtClean="0"/>
              <a:t>‹Nº›</a:t>
            </a:fld>
            <a:endParaRPr lang="es-CL"/>
          </a:p>
        </p:txBody>
      </p:sp>
    </p:spTree>
    <p:extLst>
      <p:ext uri="{BB962C8B-B14F-4D97-AF65-F5344CB8AC3E}">
        <p14:creationId xmlns:p14="http://schemas.microsoft.com/office/powerpoint/2010/main" val="2314130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p:cNvSpPr>
            <a:spLocks noGrp="1"/>
          </p:cNvSpPr>
          <p:nvPr>
            <p:ph type="dt" sz="half" idx="10"/>
          </p:nvPr>
        </p:nvSpPr>
        <p:spPr/>
        <p:txBody>
          <a:bodyPr/>
          <a:lstStyle/>
          <a:p>
            <a:fld id="{34CACE10-028B-497F-B6E7-4818BF94701F}" type="datetimeFigureOut">
              <a:rPr lang="es-CL" smtClean="0"/>
              <a:t>31-03-2020</a:t>
            </a:fld>
            <a:endParaRPr lang="es-CL"/>
          </a:p>
        </p:txBody>
      </p:sp>
      <p:sp>
        <p:nvSpPr>
          <p:cNvPr id="8" name="Marcador de pie de página 7"/>
          <p:cNvSpPr>
            <a:spLocks noGrp="1"/>
          </p:cNvSpPr>
          <p:nvPr>
            <p:ph type="ftr" sz="quarter" idx="11"/>
          </p:nvPr>
        </p:nvSpPr>
        <p:spPr/>
        <p:txBody>
          <a:bodyPr/>
          <a:lstStyle/>
          <a:p>
            <a:endParaRPr lang="es-CL"/>
          </a:p>
        </p:txBody>
      </p:sp>
      <p:sp>
        <p:nvSpPr>
          <p:cNvPr id="9" name="Marcador de número de diapositiva 8"/>
          <p:cNvSpPr>
            <a:spLocks noGrp="1"/>
          </p:cNvSpPr>
          <p:nvPr>
            <p:ph type="sldNum" sz="quarter" idx="12"/>
          </p:nvPr>
        </p:nvSpPr>
        <p:spPr/>
        <p:txBody>
          <a:bodyPr/>
          <a:lstStyle/>
          <a:p>
            <a:fld id="{DCDAD0F0-E4A5-47D7-96CE-3F7D69E672A1}" type="slidenum">
              <a:rPr lang="es-CL" smtClean="0"/>
              <a:t>‹Nº›</a:t>
            </a:fld>
            <a:endParaRPr lang="es-CL"/>
          </a:p>
        </p:txBody>
      </p:sp>
    </p:spTree>
    <p:extLst>
      <p:ext uri="{BB962C8B-B14F-4D97-AF65-F5344CB8AC3E}">
        <p14:creationId xmlns:p14="http://schemas.microsoft.com/office/powerpoint/2010/main" val="1513492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fecha 2"/>
          <p:cNvSpPr>
            <a:spLocks noGrp="1"/>
          </p:cNvSpPr>
          <p:nvPr>
            <p:ph type="dt" sz="half" idx="10"/>
          </p:nvPr>
        </p:nvSpPr>
        <p:spPr/>
        <p:txBody>
          <a:bodyPr/>
          <a:lstStyle/>
          <a:p>
            <a:fld id="{34CACE10-028B-497F-B6E7-4818BF94701F}" type="datetimeFigureOut">
              <a:rPr lang="es-CL" smtClean="0"/>
              <a:t>31-03-2020</a:t>
            </a:fld>
            <a:endParaRPr lang="es-CL"/>
          </a:p>
        </p:txBody>
      </p:sp>
      <p:sp>
        <p:nvSpPr>
          <p:cNvPr id="4" name="Marcador de pie de página 3"/>
          <p:cNvSpPr>
            <a:spLocks noGrp="1"/>
          </p:cNvSpPr>
          <p:nvPr>
            <p:ph type="ftr" sz="quarter" idx="11"/>
          </p:nvPr>
        </p:nvSpPr>
        <p:spPr/>
        <p:txBody>
          <a:bodyPr/>
          <a:lstStyle/>
          <a:p>
            <a:endParaRPr lang="es-CL"/>
          </a:p>
        </p:txBody>
      </p:sp>
      <p:sp>
        <p:nvSpPr>
          <p:cNvPr id="5" name="Marcador de número de diapositiva 4"/>
          <p:cNvSpPr>
            <a:spLocks noGrp="1"/>
          </p:cNvSpPr>
          <p:nvPr>
            <p:ph type="sldNum" sz="quarter" idx="12"/>
          </p:nvPr>
        </p:nvSpPr>
        <p:spPr/>
        <p:txBody>
          <a:bodyPr/>
          <a:lstStyle/>
          <a:p>
            <a:fld id="{DCDAD0F0-E4A5-47D7-96CE-3F7D69E672A1}" type="slidenum">
              <a:rPr lang="es-CL" smtClean="0"/>
              <a:t>‹Nº›</a:t>
            </a:fld>
            <a:endParaRPr lang="es-CL"/>
          </a:p>
        </p:txBody>
      </p:sp>
    </p:spTree>
    <p:extLst>
      <p:ext uri="{BB962C8B-B14F-4D97-AF65-F5344CB8AC3E}">
        <p14:creationId xmlns:p14="http://schemas.microsoft.com/office/powerpoint/2010/main" val="4291680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4CACE10-028B-497F-B6E7-4818BF94701F}" type="datetimeFigureOut">
              <a:rPr lang="es-CL" smtClean="0"/>
              <a:t>31-03-2020</a:t>
            </a:fld>
            <a:endParaRPr lang="es-CL"/>
          </a:p>
        </p:txBody>
      </p:sp>
      <p:sp>
        <p:nvSpPr>
          <p:cNvPr id="3" name="Marcador de pie de página 2"/>
          <p:cNvSpPr>
            <a:spLocks noGrp="1"/>
          </p:cNvSpPr>
          <p:nvPr>
            <p:ph type="ftr" sz="quarter" idx="11"/>
          </p:nvPr>
        </p:nvSpPr>
        <p:spPr/>
        <p:txBody>
          <a:bodyPr/>
          <a:lstStyle/>
          <a:p>
            <a:endParaRPr lang="es-CL"/>
          </a:p>
        </p:txBody>
      </p:sp>
      <p:sp>
        <p:nvSpPr>
          <p:cNvPr id="4" name="Marcador de número de diapositiva 3"/>
          <p:cNvSpPr>
            <a:spLocks noGrp="1"/>
          </p:cNvSpPr>
          <p:nvPr>
            <p:ph type="sldNum" sz="quarter" idx="12"/>
          </p:nvPr>
        </p:nvSpPr>
        <p:spPr/>
        <p:txBody>
          <a:bodyPr/>
          <a:lstStyle/>
          <a:p>
            <a:fld id="{DCDAD0F0-E4A5-47D7-96CE-3F7D69E672A1}" type="slidenum">
              <a:rPr lang="es-CL" smtClean="0"/>
              <a:t>‹Nº›</a:t>
            </a:fld>
            <a:endParaRPr lang="es-CL"/>
          </a:p>
        </p:txBody>
      </p:sp>
    </p:spTree>
    <p:extLst>
      <p:ext uri="{BB962C8B-B14F-4D97-AF65-F5344CB8AC3E}">
        <p14:creationId xmlns:p14="http://schemas.microsoft.com/office/powerpoint/2010/main" val="3487850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34CACE10-028B-497F-B6E7-4818BF94701F}" type="datetimeFigureOut">
              <a:rPr lang="es-CL" smtClean="0"/>
              <a:t>31-03-2020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DCDAD0F0-E4A5-47D7-96CE-3F7D69E672A1}" type="slidenum">
              <a:rPr lang="es-CL" smtClean="0"/>
              <a:t>‹Nº›</a:t>
            </a:fld>
            <a:endParaRPr lang="es-CL"/>
          </a:p>
        </p:txBody>
      </p:sp>
    </p:spTree>
    <p:extLst>
      <p:ext uri="{BB962C8B-B14F-4D97-AF65-F5344CB8AC3E}">
        <p14:creationId xmlns:p14="http://schemas.microsoft.com/office/powerpoint/2010/main" val="916904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34CACE10-028B-497F-B6E7-4818BF94701F}" type="datetimeFigureOut">
              <a:rPr lang="es-CL" smtClean="0"/>
              <a:t>31-03-2020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DCDAD0F0-E4A5-47D7-96CE-3F7D69E672A1}" type="slidenum">
              <a:rPr lang="es-CL" smtClean="0"/>
              <a:t>‹Nº›</a:t>
            </a:fld>
            <a:endParaRPr lang="es-CL"/>
          </a:p>
        </p:txBody>
      </p:sp>
    </p:spTree>
    <p:extLst>
      <p:ext uri="{BB962C8B-B14F-4D97-AF65-F5344CB8AC3E}">
        <p14:creationId xmlns:p14="http://schemas.microsoft.com/office/powerpoint/2010/main" val="1469128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CACE10-028B-497F-B6E7-4818BF94701F}" type="datetimeFigureOut">
              <a:rPr lang="es-CL" smtClean="0"/>
              <a:t>31-03-2020</a:t>
            </a:fld>
            <a:endParaRPr lang="es-C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DAD0F0-E4A5-47D7-96CE-3F7D69E672A1}" type="slidenum">
              <a:rPr lang="es-CL" smtClean="0"/>
              <a:t>‹Nº›</a:t>
            </a:fld>
            <a:endParaRPr lang="es-CL"/>
          </a:p>
        </p:txBody>
      </p:sp>
    </p:spTree>
    <p:extLst>
      <p:ext uri="{BB962C8B-B14F-4D97-AF65-F5344CB8AC3E}">
        <p14:creationId xmlns:p14="http://schemas.microsoft.com/office/powerpoint/2010/main" val="3567561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CL" dirty="0"/>
              <a:t>Retroalimentación de Bacterias </a:t>
            </a:r>
          </a:p>
        </p:txBody>
      </p:sp>
      <p:sp>
        <p:nvSpPr>
          <p:cNvPr id="3" name="Subtítulo 2"/>
          <p:cNvSpPr>
            <a:spLocks noGrp="1"/>
          </p:cNvSpPr>
          <p:nvPr>
            <p:ph type="subTitle" idx="1"/>
          </p:nvPr>
        </p:nvSpPr>
        <p:spPr/>
        <p:txBody>
          <a:bodyPr>
            <a:normAutofit/>
          </a:bodyPr>
          <a:lstStyle/>
          <a:p>
            <a:endParaRPr lang="es-CL" dirty="0"/>
          </a:p>
          <a:p>
            <a:r>
              <a:rPr lang="es-CL" dirty="0"/>
              <a:t> Enfermera : </a:t>
            </a:r>
            <a:r>
              <a:rPr lang="es-CL" dirty="0" err="1"/>
              <a:t>VariniaLópez</a:t>
            </a:r>
            <a:r>
              <a:rPr lang="es-CL" dirty="0"/>
              <a:t> </a:t>
            </a:r>
            <a:r>
              <a:rPr lang="es-CL" dirty="0" err="1"/>
              <a:t>Riffo</a:t>
            </a:r>
            <a:endParaRPr lang="es-CL" dirty="0"/>
          </a:p>
          <a:p>
            <a:r>
              <a:rPr lang="es-CL" dirty="0"/>
              <a:t>Asignatura: Higiene y Bioseguridad 3°C Y D</a:t>
            </a:r>
          </a:p>
        </p:txBody>
      </p:sp>
    </p:spTree>
    <p:extLst>
      <p:ext uri="{BB962C8B-B14F-4D97-AF65-F5344CB8AC3E}">
        <p14:creationId xmlns:p14="http://schemas.microsoft.com/office/powerpoint/2010/main" val="1399468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OA </a:t>
            </a:r>
          </a:p>
        </p:txBody>
      </p:sp>
      <p:sp>
        <p:nvSpPr>
          <p:cNvPr id="3" name="Marcador de contenido 2"/>
          <p:cNvSpPr>
            <a:spLocks noGrp="1"/>
          </p:cNvSpPr>
          <p:nvPr>
            <p:ph idx="1"/>
          </p:nvPr>
        </p:nvSpPr>
        <p:spPr/>
        <p:txBody>
          <a:bodyPr/>
          <a:lstStyle/>
          <a:p>
            <a:endParaRPr lang="es-CL" dirty="0"/>
          </a:p>
          <a:p>
            <a:r>
              <a:rPr lang="es-CL" dirty="0"/>
              <a:t>Mantener las condiciones sanitarias y de seguridad en las dependencias donde se encuentran las personas bajo su cuidado, de acuerdo a las normas sanitarias y de seguridad vigentes.</a:t>
            </a:r>
          </a:p>
          <a:p>
            <a:endParaRPr lang="es-CL" dirty="0"/>
          </a:p>
        </p:txBody>
      </p:sp>
    </p:spTree>
    <p:extLst>
      <p:ext uri="{BB962C8B-B14F-4D97-AF65-F5344CB8AC3E}">
        <p14:creationId xmlns:p14="http://schemas.microsoft.com/office/powerpoint/2010/main" val="3485909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Objetivo </a:t>
            </a:r>
          </a:p>
        </p:txBody>
      </p:sp>
      <p:sp>
        <p:nvSpPr>
          <p:cNvPr id="3" name="Marcador de contenido 2"/>
          <p:cNvSpPr>
            <a:spLocks noGrp="1"/>
          </p:cNvSpPr>
          <p:nvPr>
            <p:ph idx="1"/>
          </p:nvPr>
        </p:nvSpPr>
        <p:spPr/>
        <p:txBody>
          <a:bodyPr/>
          <a:lstStyle/>
          <a:p>
            <a:r>
              <a:rPr lang="es-CL" dirty="0"/>
              <a:t>Retroalimentación sobre que son, clasificación, estructura básica y reproducción de las bacterias.</a:t>
            </a:r>
          </a:p>
        </p:txBody>
      </p:sp>
    </p:spTree>
    <p:extLst>
      <p:ext uri="{BB962C8B-B14F-4D97-AF65-F5344CB8AC3E}">
        <p14:creationId xmlns:p14="http://schemas.microsoft.com/office/powerpoint/2010/main" val="1279025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Definición</a:t>
            </a:r>
          </a:p>
        </p:txBody>
      </p:sp>
      <p:sp>
        <p:nvSpPr>
          <p:cNvPr id="3" name="Marcador de contenido 2"/>
          <p:cNvSpPr>
            <a:spLocks noGrp="1"/>
          </p:cNvSpPr>
          <p:nvPr>
            <p:ph idx="1"/>
          </p:nvPr>
        </p:nvSpPr>
        <p:spPr/>
        <p:txBody>
          <a:bodyPr>
            <a:normAutofit fontScale="85000" lnSpcReduction="20000"/>
          </a:bodyPr>
          <a:lstStyle/>
          <a:p>
            <a:r>
              <a:rPr lang="es-CL" dirty="0"/>
              <a:t>Bacteria</a:t>
            </a:r>
            <a:r>
              <a:rPr lang="es-CL" dirty="0">
                <a:sym typeface="Wingdings" panose="05000000000000000000" pitchFamily="2" charset="2"/>
              </a:rPr>
              <a:t> </a:t>
            </a:r>
            <a:r>
              <a:rPr lang="es-CL" dirty="0"/>
              <a:t>Son organismos unicelulares, microscópicos y </a:t>
            </a:r>
            <a:r>
              <a:rPr lang="es-CL" dirty="0" err="1"/>
              <a:t>procariotes</a:t>
            </a:r>
            <a:r>
              <a:rPr lang="es-CL" dirty="0"/>
              <a:t>.</a:t>
            </a:r>
          </a:p>
          <a:p>
            <a:r>
              <a:rPr lang="es-CL" dirty="0"/>
              <a:t>Son también muy importantes en las fermentaciones aprovechadas por la industria  y en la producción de antibióticos.</a:t>
            </a:r>
          </a:p>
          <a:p>
            <a:r>
              <a:rPr lang="es-CL" dirty="0"/>
              <a:t>En cuanto a su morfología podemos decir que las bacterias son microorganismos procariotas, de organización muy sencilla y pertenecen al reino Monera.</a:t>
            </a:r>
          </a:p>
          <a:p>
            <a:r>
              <a:rPr lang="es-CL" dirty="0"/>
              <a:t>Posee:</a:t>
            </a:r>
          </a:p>
          <a:p>
            <a:pPr marL="0" indent="0">
              <a:buNone/>
            </a:pPr>
            <a:r>
              <a:rPr lang="es-CL" dirty="0"/>
              <a:t>-Citoplasma</a:t>
            </a:r>
          </a:p>
          <a:p>
            <a:pPr marL="0" indent="0">
              <a:buNone/>
            </a:pPr>
            <a:r>
              <a:rPr lang="es-CL" dirty="0"/>
              <a:t>-</a:t>
            </a:r>
            <a:r>
              <a:rPr lang="es-CL" dirty="0" err="1"/>
              <a:t>Mesosomas</a:t>
            </a:r>
            <a:endParaRPr lang="es-CL" dirty="0"/>
          </a:p>
          <a:p>
            <a:pPr marL="0" indent="0">
              <a:buNone/>
            </a:pPr>
            <a:r>
              <a:rPr lang="es-CL" dirty="0"/>
              <a:t>-Flagelo</a:t>
            </a:r>
          </a:p>
          <a:p>
            <a:pPr marL="0" indent="0">
              <a:buNone/>
            </a:pPr>
            <a:r>
              <a:rPr lang="es-CL" dirty="0"/>
              <a:t>-Inclusiones</a:t>
            </a:r>
          </a:p>
          <a:p>
            <a:pPr marL="0" indent="0">
              <a:buNone/>
            </a:pPr>
            <a:r>
              <a:rPr lang="es-CL" dirty="0"/>
              <a:t>-ADN o ARN y ribosomas</a:t>
            </a:r>
          </a:p>
          <a:p>
            <a:pPr marL="0" indent="0">
              <a:buNone/>
            </a:pPr>
            <a:r>
              <a:rPr lang="es-CL" dirty="0"/>
              <a:t>-Pared celular</a:t>
            </a:r>
          </a:p>
        </p:txBody>
      </p:sp>
    </p:spTree>
    <p:extLst>
      <p:ext uri="{BB962C8B-B14F-4D97-AF65-F5344CB8AC3E}">
        <p14:creationId xmlns:p14="http://schemas.microsoft.com/office/powerpoint/2010/main" val="3945943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Reproducción</a:t>
            </a:r>
          </a:p>
        </p:txBody>
      </p:sp>
      <p:sp>
        <p:nvSpPr>
          <p:cNvPr id="3" name="Marcador de contenido 2"/>
          <p:cNvSpPr>
            <a:spLocks noGrp="1"/>
          </p:cNvSpPr>
          <p:nvPr>
            <p:ph idx="1"/>
          </p:nvPr>
        </p:nvSpPr>
        <p:spPr>
          <a:xfrm>
            <a:off x="404949" y="1476103"/>
            <a:ext cx="10948851" cy="4700860"/>
          </a:xfrm>
        </p:spPr>
        <p:txBody>
          <a:bodyPr>
            <a:normAutofit fontScale="92500" lnSpcReduction="20000"/>
          </a:bodyPr>
          <a:lstStyle/>
          <a:p>
            <a:endParaRPr lang="es-CL" dirty="0"/>
          </a:p>
          <a:p>
            <a:r>
              <a:rPr lang="es-CL" dirty="0"/>
              <a:t>Transformación</a:t>
            </a:r>
            <a:r>
              <a:rPr lang="es-CL" dirty="0">
                <a:sym typeface="Wingdings" panose="05000000000000000000" pitchFamily="2" charset="2"/>
              </a:rPr>
              <a:t> </a:t>
            </a:r>
            <a:r>
              <a:rPr lang="es-CL" dirty="0"/>
              <a:t>Consiste en el intercambio genético producido cuando una bacteria es capaz de captar fragmentos de ADN de otra bacteria que se encuentran dispersos en el medio donde vive. Las bacterias capaces de captar este fragmento, son llamadas Competentes.</a:t>
            </a:r>
          </a:p>
          <a:p>
            <a:r>
              <a:rPr lang="es-CL" dirty="0"/>
              <a:t>Conjugación</a:t>
            </a:r>
            <a:r>
              <a:rPr lang="es-CL" dirty="0">
                <a:sym typeface="Wingdings" panose="05000000000000000000" pitchFamily="2" charset="2"/>
              </a:rPr>
              <a:t> </a:t>
            </a:r>
            <a:r>
              <a:rPr lang="es-CL" dirty="0"/>
              <a:t>En este proceso, una bacteria </a:t>
            </a:r>
            <a:r>
              <a:rPr lang="es-CL" dirty="0" err="1"/>
              <a:t>donadora</a:t>
            </a:r>
            <a:r>
              <a:rPr lang="es-CL" b="1" dirty="0" err="1"/>
              <a:t>F</a:t>
            </a:r>
            <a:r>
              <a:rPr lang="es-CL" b="1" dirty="0"/>
              <a:t>+ </a:t>
            </a:r>
            <a:r>
              <a:rPr lang="es-CL" dirty="0"/>
              <a:t>transmite a través de un puente (Pili sexual) un fragmento de ADN a otra bacteria </a:t>
            </a:r>
            <a:r>
              <a:rPr lang="es-CL" dirty="0" err="1"/>
              <a:t>receptora</a:t>
            </a:r>
            <a:r>
              <a:rPr lang="es-CL" b="1" dirty="0" err="1"/>
              <a:t>F</a:t>
            </a:r>
            <a:r>
              <a:rPr lang="es-CL" b="1" dirty="0"/>
              <a:t>-</a:t>
            </a:r>
            <a:r>
              <a:rPr lang="es-CL" dirty="0"/>
              <a:t>.</a:t>
            </a:r>
          </a:p>
          <a:p>
            <a:r>
              <a:rPr lang="es-CL" dirty="0"/>
              <a:t>Transducción</a:t>
            </a:r>
            <a:r>
              <a:rPr lang="es-CL" dirty="0">
                <a:sym typeface="Wingdings" panose="05000000000000000000" pitchFamily="2" charset="2"/>
              </a:rPr>
              <a:t> </a:t>
            </a:r>
            <a:endParaRPr lang="es-CL" dirty="0"/>
          </a:p>
          <a:p>
            <a:r>
              <a:rPr lang="es-CL" dirty="0"/>
              <a:t>En este caso la transferencia de material genético de una bacteria a otra, se realiza a través de un virus que por azar lleva un trozo de ADN bacteriano y se comporta como un vector intermediario entre las dos bacterias. El virus al infectar a otra bacteria le puede transmitir parte del genoma de la bacteria anteriormente infectada.</a:t>
            </a:r>
          </a:p>
          <a:p>
            <a:endParaRPr lang="es-CL" dirty="0"/>
          </a:p>
          <a:p>
            <a:endParaRPr lang="es-CL" dirty="0"/>
          </a:p>
          <a:p>
            <a:endParaRPr lang="es-CL" dirty="0"/>
          </a:p>
        </p:txBody>
      </p:sp>
    </p:spTree>
    <p:extLst>
      <p:ext uri="{BB962C8B-B14F-4D97-AF65-F5344CB8AC3E}">
        <p14:creationId xmlns:p14="http://schemas.microsoft.com/office/powerpoint/2010/main" val="3241377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Actividad </a:t>
            </a:r>
          </a:p>
        </p:txBody>
      </p:sp>
      <p:sp>
        <p:nvSpPr>
          <p:cNvPr id="3" name="Marcador de contenido 2"/>
          <p:cNvSpPr>
            <a:spLocks noGrp="1"/>
          </p:cNvSpPr>
          <p:nvPr>
            <p:ph idx="1"/>
          </p:nvPr>
        </p:nvSpPr>
        <p:spPr/>
        <p:txBody>
          <a:bodyPr/>
          <a:lstStyle/>
          <a:p>
            <a:pPr>
              <a:buFont typeface="Wingdings" panose="05000000000000000000" pitchFamily="2" charset="2"/>
              <a:buChar char="§"/>
            </a:pPr>
            <a:r>
              <a:rPr lang="es-CL" dirty="0"/>
              <a:t>Haga un Mapa Conceptual con el concepto de BACTERIA.</a:t>
            </a:r>
          </a:p>
        </p:txBody>
      </p:sp>
    </p:spTree>
    <p:extLst>
      <p:ext uri="{BB962C8B-B14F-4D97-AF65-F5344CB8AC3E}">
        <p14:creationId xmlns:p14="http://schemas.microsoft.com/office/powerpoint/2010/main" val="328863168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284</Words>
  <Application>Microsoft Office PowerPoint</Application>
  <PresentationFormat>Panorámica</PresentationFormat>
  <Paragraphs>29</Paragraphs>
  <Slides>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vt:i4>
      </vt:variant>
    </vt:vector>
  </HeadingPairs>
  <TitlesOfParts>
    <vt:vector size="11" baseType="lpstr">
      <vt:lpstr>Arial</vt:lpstr>
      <vt:lpstr>Calibri</vt:lpstr>
      <vt:lpstr>Calibri Light</vt:lpstr>
      <vt:lpstr>Wingdings</vt:lpstr>
      <vt:lpstr>Tema de Office</vt:lpstr>
      <vt:lpstr>Retroalimentación de Bacterias </vt:lpstr>
      <vt:lpstr>OA </vt:lpstr>
      <vt:lpstr>Objetivo </vt:lpstr>
      <vt:lpstr>Definición</vt:lpstr>
      <vt:lpstr>Reproducción</vt:lpstr>
      <vt:lpstr>Actividad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Retroalimentación de Bacterias</dc:title>
  <dc:creator>Usuario de Windows</dc:creator>
  <cp:lastModifiedBy>Padres</cp:lastModifiedBy>
  <cp:revision>3</cp:revision>
  <dcterms:created xsi:type="dcterms:W3CDTF">2020-03-30T22:19:17Z</dcterms:created>
  <dcterms:modified xsi:type="dcterms:W3CDTF">2020-03-31T21:57:39Z</dcterms:modified>
</cp:coreProperties>
</file>