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0" r:id="rId2"/>
    <p:sldId id="256" r:id="rId3"/>
    <p:sldId id="303" r:id="rId4"/>
    <p:sldId id="304" r:id="rId5"/>
    <p:sldId id="305" r:id="rId6"/>
    <p:sldId id="306" r:id="rId7"/>
    <p:sldId id="307" r:id="rId8"/>
    <p:sldId id="302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69" d="100"/>
          <a:sy n="69" d="100"/>
        </p:scale>
        <p:origin x="7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1167-CD29-4512-886C-481FC26EE821}" type="datetimeFigureOut">
              <a:rPr lang="es-ES" smtClean="0"/>
              <a:pPr/>
              <a:t>29/10/2020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545E8-0B4A-4511-962A-25B32FD07F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85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C310-F14C-48AF-9ECE-0EE0AFE4EA4C}" type="datetimeFigureOut">
              <a:rPr lang="es-CL" smtClean="0"/>
              <a:pPr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765B-D6A4-4881-A45E-CA5B887A74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3559" y="1340768"/>
            <a:ext cx="7880170" cy="975754"/>
          </a:xfrm>
        </p:spPr>
        <p:txBody>
          <a:bodyPr>
            <a:normAutofit/>
          </a:bodyPr>
          <a:lstStyle/>
          <a:p>
            <a:r>
              <a:rPr lang="es-CL" sz="2000" b="1" dirty="0"/>
              <a:t>ASIGNATURA: APLICACIÓN DE CUIDADOS BÁSICOS</a:t>
            </a:r>
          </a:p>
          <a:p>
            <a:r>
              <a:rPr lang="es-CL" sz="2000" b="1" dirty="0"/>
              <a:t>FECHA: semana del 26 al 30 de octubre del año 2020. CURSO : 3° C y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40678" y="153798"/>
            <a:ext cx="85802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N°17</a:t>
            </a:r>
          </a:p>
          <a:p>
            <a:pPr algn="ctr"/>
            <a:r>
              <a:rPr lang="es-E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«aseo de cavidades»</a:t>
            </a:r>
            <a:endParaRPr lang="es-ES" sz="3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677" y="2521161"/>
            <a:ext cx="8765934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EVALUACIÓN: NOTA FORMATIVA</a:t>
            </a:r>
            <a:r>
              <a:rPr lang="es-ES_tradnl" sz="2000" b="1" u="sng" dirty="0">
                <a:solidFill>
                  <a:srgbClr val="FF0000"/>
                </a:solidFill>
              </a:rPr>
              <a:t>”</a:t>
            </a:r>
            <a:endParaRPr lang="es-CL" sz="2000" dirty="0">
              <a:solidFill>
                <a:srgbClr val="FF0000"/>
              </a:solidFill>
            </a:endParaRPr>
          </a:p>
          <a:p>
            <a:pPr algn="just"/>
            <a:r>
              <a:rPr lang="es-ES" b="1" dirty="0">
                <a:solidFill>
                  <a:schemeClr val="tx2"/>
                </a:solidFill>
              </a:rPr>
              <a:t>OBJETIVO GENERAL: </a:t>
            </a:r>
            <a:r>
              <a:rPr lang="es-ES" dirty="0"/>
              <a:t>Aplicar cuidados básicos de enfermería, higiene y confort a personas en distintas etapas del ciclo vital, de acuerdo a principios técnicos y protocolos establecidos, brindando un trato digno, acogedor y coherente con los derechos y deberes del paciente.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0678" y="4003532"/>
            <a:ext cx="876593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B050"/>
                </a:solidFill>
              </a:rPr>
              <a:t>OBJETIVO DE LA CLASE:</a:t>
            </a:r>
            <a:r>
              <a:rPr lang="es-ES" b="1" dirty="0">
                <a:solidFill>
                  <a:srgbClr val="FF0000"/>
                </a:solidFill>
              </a:rPr>
              <a:t> Conocer la técnica de aseo de cavidades según las necesidades del usuario, de acuerdo a protocolos establecidos y resguardando la privacidad y pudor del mismo.   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0678" y="5402822"/>
            <a:ext cx="876593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CL" dirty="0">
              <a:solidFill>
                <a:srgbClr val="FF0000"/>
              </a:solidFill>
            </a:endParaRPr>
          </a:p>
          <a:p>
            <a:pPr algn="ctr"/>
            <a:r>
              <a:rPr lang="es-CL" b="1" dirty="0">
                <a:solidFill>
                  <a:srgbClr val="FF0000"/>
                </a:solidFill>
              </a:rPr>
              <a:t>Dudas y preguntas al e-mail o whatsapp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40678" y="4926843"/>
            <a:ext cx="6758627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" y="0"/>
            <a:ext cx="800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92" y="29154"/>
            <a:ext cx="2301708" cy="9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74" y="4774324"/>
            <a:ext cx="1135758" cy="10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56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t="21789" r="45283" b="61259"/>
          <a:stretch/>
        </p:blipFill>
        <p:spPr bwMode="auto">
          <a:xfrm>
            <a:off x="-1" y="0"/>
            <a:ext cx="4423839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572002" y="244723"/>
            <a:ext cx="4223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Baño en cama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" y="1654384"/>
            <a:ext cx="4344862" cy="50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511822" y="1188422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dirty="0"/>
              <a:t>Corresponde a un procedimiento de asistencia al paciente parcial o total, en la mantención o recuperación de la higiene corporal. Permite la valoración del paciente en cuanto al estado de la piel,  presencia de dolor antes del baño, amplitud de movimiento de las articulaciones y cualquier otro aspecto de la salud que pueda influir en el baño del paciente.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99592" y="12850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/>
              <a:t>PROCEDIMIENTO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19" y="3861048"/>
            <a:ext cx="5007198" cy="2816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t="30416" r="17974" b="20904"/>
          <a:stretch/>
        </p:blipFill>
        <p:spPr bwMode="auto">
          <a:xfrm>
            <a:off x="74875" y="2046284"/>
            <a:ext cx="8928992" cy="407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186" y="905711"/>
            <a:ext cx="3997758" cy="5620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/>
              <a:t>Aseo de cavidades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067944" y="116632"/>
            <a:ext cx="4968552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CL" dirty="0">
                <a:latin typeface="Lucida Sans" pitchFamily="34" charset="0"/>
              </a:rPr>
              <a:t>Es un procedimiento que se efectúa en las distintas cavidades, para eliminar mediante arrastre mecánico (con agua y/o jabón) la suciedad, materia orgánica o microorganismos.</a:t>
            </a:r>
          </a:p>
          <a:p>
            <a:pPr algn="just">
              <a:buFont typeface="Wingdings" pitchFamily="2" charset="2"/>
              <a:buChar char="§"/>
            </a:pPr>
            <a:r>
              <a:rPr lang="es-CL" dirty="0">
                <a:latin typeface="Lucida Sans" pitchFamily="34" charset="0"/>
              </a:rPr>
              <a:t>Contribuye con el confort del paciente.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1678" y="1683276"/>
            <a:ext cx="35463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 clasifican en: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17" y="1946495"/>
            <a:ext cx="1044779" cy="105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63" y="2784418"/>
            <a:ext cx="1497019" cy="100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00" y="4645290"/>
            <a:ext cx="2945147" cy="117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32" y="3876554"/>
            <a:ext cx="1868526" cy="115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4875" y="5821644"/>
            <a:ext cx="886218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Todos los aseos de cavidades se realizan en pacientes dependientes (no pueden realizar actividades por si solos), pacientes inconscientes o previo a la administración de un medicamento</a:t>
            </a:r>
          </a:p>
        </p:txBody>
      </p:sp>
    </p:spTree>
    <p:extLst>
      <p:ext uri="{BB962C8B-B14F-4D97-AF65-F5344CB8AC3E}">
        <p14:creationId xmlns:p14="http://schemas.microsoft.com/office/powerpoint/2010/main" val="244902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1684">
            <a:off x="2025406" y="3442708"/>
            <a:ext cx="1621350" cy="157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188640"/>
            <a:ext cx="3803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Aseo bucal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0147" y="1412776"/>
            <a:ext cx="5742384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dirty="0"/>
              <a:t>Lavarse las manos </a:t>
            </a:r>
            <a:endParaRPr lang="es-CL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/>
              <a:t>Reunir el material</a:t>
            </a:r>
            <a:endParaRPr lang="es-CL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/>
              <a:t>Presentarse y </a:t>
            </a:r>
            <a:r>
              <a:rPr lang="es-ES" dirty="0" smtClean="0"/>
              <a:t>corroborar </a:t>
            </a:r>
            <a:r>
              <a:rPr lang="es-ES" dirty="0"/>
              <a:t>que sea el paciente correcto</a:t>
            </a:r>
            <a:endParaRPr lang="es-CL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/>
              <a:t>Explicar el procedimiento</a:t>
            </a:r>
            <a:endParaRPr lang="es-CL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Humedecer </a:t>
            </a:r>
            <a:r>
              <a:rPr lang="es-ES" dirty="0" err="1"/>
              <a:t>lcon</a:t>
            </a:r>
            <a:r>
              <a:rPr lang="es-ES" dirty="0"/>
              <a:t> suero fisiológico los hisopos  o pinza </a:t>
            </a:r>
            <a:r>
              <a:rPr lang="es-ES" dirty="0" err="1"/>
              <a:t>kelly</a:t>
            </a:r>
            <a:r>
              <a:rPr lang="es-ES" dirty="0"/>
              <a:t>  con algodón Pasar el 1° hisopo por el paladar y lengua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283968" y="3717032"/>
            <a:ext cx="4860032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s-ES" dirty="0"/>
              <a:t>Pasar el 2° hisopo por ambas mejillas o pinza </a:t>
            </a:r>
            <a:r>
              <a:rPr lang="es-ES" dirty="0" err="1"/>
              <a:t>kelly</a:t>
            </a:r>
            <a:r>
              <a:rPr lang="es-ES" dirty="0"/>
              <a:t> con algodón en la punta.</a:t>
            </a:r>
            <a:endParaRPr lang="es-CL" dirty="0"/>
          </a:p>
          <a:p>
            <a:pPr marL="342900" lvl="0" indent="-342900">
              <a:buFont typeface="+mj-lt"/>
              <a:buAutoNum type="arabicPeriod" startAt="7"/>
            </a:pPr>
            <a:r>
              <a:rPr lang="es-ES" dirty="0"/>
              <a:t>Pasar el 3° hisopo por las encías y dientes o pinza </a:t>
            </a:r>
            <a:r>
              <a:rPr lang="es-ES" dirty="0" err="1"/>
              <a:t>kelly</a:t>
            </a:r>
            <a:r>
              <a:rPr lang="es-ES" dirty="0"/>
              <a:t> con algodón en la punta.</a:t>
            </a:r>
            <a:endParaRPr lang="es-CL" dirty="0"/>
          </a:p>
          <a:p>
            <a:pPr marL="342900" lvl="0" indent="-342900">
              <a:buFont typeface="+mj-lt"/>
              <a:buAutoNum type="arabicPeriod" startAt="7"/>
            </a:pPr>
            <a:r>
              <a:rPr lang="es-ES" dirty="0"/>
              <a:t>Aplicar vaselina o bálsamo labial para la sequedad de los labios</a:t>
            </a:r>
            <a:endParaRPr lang="es-CL" dirty="0"/>
          </a:p>
          <a:p>
            <a:pPr marL="342900" lvl="0" indent="-342900">
              <a:buFont typeface="+mj-lt"/>
              <a:buAutoNum type="arabicPeriod" startAt="7"/>
            </a:pPr>
            <a:r>
              <a:rPr lang="es-ES" dirty="0"/>
              <a:t>Ordenar el material y explicar que el procedimiento termino</a:t>
            </a:r>
            <a:endParaRPr lang="es-CL" dirty="0"/>
          </a:p>
          <a:p>
            <a:pPr marL="342900" lvl="0" indent="-342900">
              <a:buFont typeface="+mj-lt"/>
              <a:buAutoNum type="arabicPeriod" startAt="7"/>
            </a:pPr>
            <a:r>
              <a:rPr lang="es-ES" dirty="0"/>
              <a:t>Lavarse las manos</a:t>
            </a:r>
            <a:endParaRPr lang="es-CL" dirty="0"/>
          </a:p>
          <a:p>
            <a:pPr marL="342900" lvl="0" indent="-342900">
              <a:buFont typeface="+mj-lt"/>
              <a:buAutoNum type="arabicPeriod" startAt="7"/>
            </a:pPr>
            <a:r>
              <a:rPr lang="es-ES" dirty="0"/>
              <a:t>Registrar el procedimiento</a:t>
            </a:r>
            <a:endParaRPr lang="es-CL" dirty="0"/>
          </a:p>
        </p:txBody>
      </p:sp>
      <p:pic>
        <p:nvPicPr>
          <p:cNvPr id="9" name="Picture 2" descr="Madegom S.A. • HISOPO GASA NO TEJIDA • Madegom - Medical Solutio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731"/>
            <a:ext cx="1619672" cy="15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51520" y="51481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HISOPO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282503" y="5081278"/>
            <a:ext cx="139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PINZA KELLY</a:t>
            </a:r>
          </a:p>
        </p:txBody>
      </p:sp>
      <p:sp>
        <p:nvSpPr>
          <p:cNvPr id="11" name="10 Elipse"/>
          <p:cNvSpPr/>
          <p:nvPr/>
        </p:nvSpPr>
        <p:spPr>
          <a:xfrm>
            <a:off x="5508104" y="194657"/>
            <a:ext cx="3491880" cy="3249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Materiales: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Guantes de procedimientos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Suero fisiológico en ampollas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Hisopos o pinza </a:t>
            </a:r>
            <a:r>
              <a:rPr lang="es-CL" dirty="0" err="1"/>
              <a:t>kelly</a:t>
            </a:r>
            <a:r>
              <a:rPr lang="es-CL" dirty="0"/>
              <a:t> con </a:t>
            </a:r>
            <a:r>
              <a:rPr lang="es-CL" dirty="0" err="1"/>
              <a:t>torúlas</a:t>
            </a:r>
            <a:r>
              <a:rPr lang="es-CL" dirty="0"/>
              <a:t> de algodón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Riñón o bandeja limpia</a:t>
            </a:r>
          </a:p>
          <a:p>
            <a:pPr marL="342900" indent="-342900" algn="ctr">
              <a:buFont typeface="+mj-lt"/>
              <a:buAutoNum type="arabicPeriod"/>
            </a:pP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7" y="5444569"/>
            <a:ext cx="2217885" cy="123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328032" y="6061719"/>
            <a:ext cx="139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Riñón o bandeja</a:t>
            </a:r>
          </a:p>
        </p:txBody>
      </p:sp>
    </p:spTree>
    <p:extLst>
      <p:ext uri="{BB962C8B-B14F-4D97-AF65-F5344CB8AC3E}">
        <p14:creationId xmlns:p14="http://schemas.microsoft.com/office/powerpoint/2010/main" val="215973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947629"/>
            <a:ext cx="457200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CL" dirty="0"/>
              <a:t>Lavarse las manos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dirty="0"/>
              <a:t>Reunir el material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dirty="0"/>
              <a:t>Explicar el procedimiento al paciente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dirty="0"/>
              <a:t>Se realizará, al menos, una vez al día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dirty="0"/>
              <a:t>Se limpiarán los ojos con suero fisiológico con el fin de retirar toda   secreción, desde la zona más limpia a la más sucia.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dirty="0"/>
              <a:t>Si los ojos no tienen secreción se deben limpiar desde el ángulo interno al más externo.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dirty="0"/>
              <a:t>Ordenar el material, explicar que el procedimiento ha terminado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dirty="0"/>
              <a:t>Lavarse las manos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dirty="0"/>
              <a:t>Registrar el procedimiento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7368" y="116632"/>
            <a:ext cx="38193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ASEO OCULAR</a:t>
            </a:r>
            <a:endParaRPr lang="es-E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5508104" y="194657"/>
            <a:ext cx="3491880" cy="3249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Materiales: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Guantes de procedimientos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Suero fisiológico en ampollas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Gasas estériles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Riñón o bandeja limpia</a:t>
            </a:r>
          </a:p>
          <a:p>
            <a:pPr marL="342900" indent="-342900" algn="ctr">
              <a:buFont typeface="+mj-lt"/>
              <a:buAutoNum type="arabicPeriod"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600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14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6" y="91374"/>
            <a:ext cx="3791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Aseo nasal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1011887"/>
            <a:ext cx="4572000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CL" dirty="0"/>
              <a:t>Lavarse las manos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Reunir el material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Explicar el procedimiento al paciente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 Se deben introducir las gasas humedecidas con suero fisiológico en cada fosa nasal con movimientos rotatorios y se deben retirar de la misma forma.</a:t>
            </a:r>
            <a:r>
              <a:rPr lang="es-CL" i="1" dirty="0"/>
              <a:t> </a:t>
            </a:r>
            <a:endParaRPr lang="es-CL" dirty="0"/>
          </a:p>
          <a:p>
            <a:pPr marL="342900" lvl="0" indent="-342900">
              <a:buFont typeface="+mj-lt"/>
              <a:buAutoNum type="arabicPeriod"/>
            </a:pPr>
            <a:r>
              <a:rPr lang="es-CL" dirty="0"/>
              <a:t>Aspirado de secreciones y lavado con suero fisiológico si se precisa para mantener las fosas limpias.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83968" y="4057684"/>
            <a:ext cx="4572000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 startAt="6"/>
            </a:pPr>
            <a:r>
              <a:rPr lang="es-CL" dirty="0"/>
              <a:t>Vigilar la presencia de lesiones en las fosas nasales que pueden  producirse por la sonda nasogástrica o por la oxigenoterapia. ( su presencia requiere mayor frecuencia del aseo)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es-CL" dirty="0"/>
              <a:t>Ordenar el material, explique que el procedimiento ha terminado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es-CL" dirty="0"/>
              <a:t>Lavarse las manos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es-CL" dirty="0"/>
              <a:t>Registrar el procedimiento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5" y="4247913"/>
            <a:ext cx="3919758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5508104" y="194657"/>
            <a:ext cx="3491880" cy="3249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Materiales: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Guantes de procedimientos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Suero fisiológico en ampollas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Gasas estériles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Riñón o bandeja limpia</a:t>
            </a:r>
          </a:p>
          <a:p>
            <a:pPr marL="342900" indent="-342900" algn="ctr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420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6632"/>
            <a:ext cx="6985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ASEO OTICO (CONDUCTO AUDITIVO EXTERNO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0341"/>
            <a:ext cx="4211204" cy="340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7022" y="548680"/>
            <a:ext cx="4572000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dirty="0"/>
              <a:t>Lávese las manos.</a:t>
            </a:r>
            <a:endParaRPr lang="es-CL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/>
              <a:t>Informe  al  paciente  sobre  el procedimiento  y  acomódelo  en  la  cama  con  cabeza lateralizada.</a:t>
            </a:r>
            <a:endParaRPr lang="es-CL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/>
              <a:t>Con una </a:t>
            </a:r>
            <a:r>
              <a:rPr lang="es-ES" dirty="0" err="1"/>
              <a:t>tórula</a:t>
            </a:r>
            <a:r>
              <a:rPr lang="es-ES" dirty="0"/>
              <a:t> humedecida limpie el pabellón de la oreja, haciendo hincapié en los pliegues y región retro auricular y luego elimínela</a:t>
            </a:r>
            <a:endParaRPr lang="es-CL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/>
              <a:t>Proceda    a    asear    el    conducto    auditivo    externo con  </a:t>
            </a:r>
            <a:r>
              <a:rPr lang="es-ES" dirty="0" err="1"/>
              <a:t>tórulas</a:t>
            </a:r>
            <a:r>
              <a:rPr lang="es-ES" dirty="0"/>
              <a:t> humedecidas introduciéndolas en forma de tirabuzón. Para este aseo se usan </a:t>
            </a:r>
            <a:r>
              <a:rPr lang="es-ES" dirty="0" err="1"/>
              <a:t>Tórulas</a:t>
            </a:r>
            <a:r>
              <a:rPr lang="es-ES" dirty="0"/>
              <a:t> alargadas.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4572000" y="4437112"/>
            <a:ext cx="4572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buFont typeface="+mj-lt"/>
              <a:buAutoNum type="arabicPeriod" startAt="5"/>
            </a:pPr>
            <a:r>
              <a:rPr lang="es-ES" dirty="0"/>
              <a:t>Limpie las veces que sea necesario.</a:t>
            </a:r>
            <a:endParaRPr lang="es-CL" dirty="0"/>
          </a:p>
          <a:p>
            <a:pPr marL="342900" lvl="0" indent="-342900" algn="just">
              <a:buFont typeface="+mj-lt"/>
              <a:buAutoNum type="arabicPeriod" startAt="5"/>
            </a:pPr>
            <a:r>
              <a:rPr lang="es-ES" dirty="0"/>
              <a:t>Elimine  el material utilizado en bolsa para desechos</a:t>
            </a:r>
          </a:p>
          <a:p>
            <a:pPr marL="342900" lvl="0" indent="-342900" algn="just">
              <a:buFont typeface="+mj-lt"/>
              <a:buAutoNum type="arabicPeriod" startAt="5"/>
            </a:pPr>
            <a:r>
              <a:rPr lang="es-ES" dirty="0"/>
              <a:t>Al terminar, deje cómodo al paciente.</a:t>
            </a:r>
            <a:endParaRPr lang="es-CL" dirty="0"/>
          </a:p>
          <a:p>
            <a:pPr marL="342900" lvl="0" indent="-342900" algn="just">
              <a:buFont typeface="+mj-lt"/>
              <a:buAutoNum type="arabicPeriod" startAt="5"/>
            </a:pPr>
            <a:r>
              <a:rPr lang="es-ES" dirty="0"/>
              <a:t>Lavase las manos.</a:t>
            </a:r>
            <a:endParaRPr lang="es-CL" dirty="0"/>
          </a:p>
          <a:p>
            <a:pPr marL="342900" lvl="0" indent="-342900" algn="just">
              <a:buFont typeface="+mj-lt"/>
              <a:buAutoNum type="arabicPeriod" startAt="5"/>
            </a:pPr>
            <a:r>
              <a:rPr lang="es-ES" dirty="0"/>
              <a:t>Registre el procedimiento. </a:t>
            </a:r>
          </a:p>
        </p:txBody>
      </p:sp>
      <p:sp>
        <p:nvSpPr>
          <p:cNvPr id="8" name="7 Elipse"/>
          <p:cNvSpPr/>
          <p:nvPr/>
        </p:nvSpPr>
        <p:spPr>
          <a:xfrm>
            <a:off x="1185134" y="4005064"/>
            <a:ext cx="3384376" cy="2852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Materiales: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Guantes de procedimientos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Suero fisiológico en ampollas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Gasas estériles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/>
              <a:t>Riñón o bandeja limpia</a:t>
            </a:r>
          </a:p>
          <a:p>
            <a:pPr marL="342900" indent="-342900" algn="ctr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607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21" y="3183654"/>
            <a:ext cx="4874825" cy="34209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2400" dirty="0"/>
              <a:t>Escribir el objetivo de la clase en su cuaderno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dirty="0"/>
              <a:t>Escribir en su cuaderno el PPT desde la 3 a la 7.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dirty="0"/>
              <a:t>En que posiciones corporales dejaría según el procedimiento al usuario (Aseo bucal, aseo nasal, aseo </a:t>
            </a:r>
            <a:r>
              <a:rPr lang="es-CL" sz="2400" dirty="0" err="1"/>
              <a:t>otico</a:t>
            </a:r>
            <a:r>
              <a:rPr lang="es-CL" sz="2400" dirty="0"/>
              <a:t> y aseo ocular)</a:t>
            </a:r>
          </a:p>
          <a:p>
            <a:pPr marL="0" indent="0">
              <a:buNone/>
            </a:pPr>
            <a:endParaRPr lang="es-CL" sz="2400" dirty="0"/>
          </a:p>
          <a:p>
            <a:pPr marL="514350" indent="-514350">
              <a:buFont typeface="+mj-lt"/>
              <a:buAutoNum type="arabicPeriod"/>
            </a:pPr>
            <a:endParaRPr lang="es-CL" sz="2400" dirty="0"/>
          </a:p>
          <a:p>
            <a:pPr marL="514350" indent="-514350">
              <a:buFont typeface="+mj-lt"/>
              <a:buAutoNum type="arabicPeriod"/>
            </a:pPr>
            <a:endParaRPr lang="es-CL" sz="2400" dirty="0"/>
          </a:p>
          <a:p>
            <a:pPr marL="0" indent="0">
              <a:buNone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36" y="2134316"/>
            <a:ext cx="4613348" cy="105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52934"/>
            <a:ext cx="3744052" cy="24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-16416"/>
            <a:ext cx="8978620" cy="2141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3 CuadroTexto"/>
          <p:cNvSpPr txBox="1"/>
          <p:nvPr/>
        </p:nvSpPr>
        <p:spPr>
          <a:xfrm>
            <a:off x="899592" y="91148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1.- ¿Como se llama el aseo de cavidades que se realiza en el odio? </a:t>
            </a:r>
          </a:p>
          <a:p>
            <a:pPr marL="342900" indent="-342900">
              <a:buFont typeface="+mj-lt"/>
              <a:buAutoNum type="alphaLcPeriod"/>
            </a:pPr>
            <a:r>
              <a:rPr lang="es-CL" dirty="0"/>
              <a:t> aseo nasal</a:t>
            </a:r>
          </a:p>
          <a:p>
            <a:pPr marL="342900" indent="-342900">
              <a:buFont typeface="+mj-lt"/>
              <a:buAutoNum type="alphaLcPeriod"/>
            </a:pPr>
            <a:r>
              <a:rPr lang="es-CL" dirty="0"/>
              <a:t>Aseo ótico</a:t>
            </a:r>
          </a:p>
          <a:p>
            <a:pPr marL="342900" indent="-342900">
              <a:buFont typeface="+mj-lt"/>
              <a:buAutoNum type="alphaLcPeriod"/>
            </a:pPr>
            <a:r>
              <a:rPr lang="es-CL" dirty="0"/>
              <a:t>Aseo ocular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1681802" y="0"/>
            <a:ext cx="66450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Ticket de salida SOLO para estudiantes que </a:t>
            </a:r>
          </a:p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van a buscar guías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impresas </a:t>
            </a:r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 liceo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90" y="-528471"/>
            <a:ext cx="1547664" cy="12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echa a la derecha con muesca 5"/>
          <p:cNvSpPr/>
          <p:nvPr/>
        </p:nvSpPr>
        <p:spPr>
          <a:xfrm rot="8269288">
            <a:off x="1826543" y="2709062"/>
            <a:ext cx="712187" cy="3340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 a la derecha con muesca 12"/>
          <p:cNvSpPr/>
          <p:nvPr/>
        </p:nvSpPr>
        <p:spPr>
          <a:xfrm rot="8269288">
            <a:off x="4828124" y="3331919"/>
            <a:ext cx="712187" cy="3340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5437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828</Words>
  <Application>Microsoft Office PowerPoint</Application>
  <PresentationFormat>Presentación en pantalla (4:3)</PresentationFormat>
  <Paragraphs>95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Sans</vt:lpstr>
      <vt:lpstr>Wingdings</vt:lpstr>
      <vt:lpstr>Tema de Office</vt:lpstr>
      <vt:lpstr>Presentación de PowerPoint</vt:lpstr>
      <vt:lpstr>Presentación de PowerPoint</vt:lpstr>
      <vt:lpstr>Aseo de cavidades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PIE3</cp:lastModifiedBy>
  <cp:revision>86</cp:revision>
  <dcterms:created xsi:type="dcterms:W3CDTF">2012-12-26T02:14:09Z</dcterms:created>
  <dcterms:modified xsi:type="dcterms:W3CDTF">2020-10-29T05:54:12Z</dcterms:modified>
</cp:coreProperties>
</file>