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50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82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300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05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903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747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969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361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37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594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48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B18E-41AF-48C4-B1EC-B49F654C5DF3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8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udocentemariapaz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0067" y="1628800"/>
            <a:ext cx="7772400" cy="1470025"/>
          </a:xfrm>
        </p:spPr>
        <p:txBody>
          <a:bodyPr>
            <a:normAutofit/>
          </a:bodyPr>
          <a:lstStyle/>
          <a:p>
            <a:r>
              <a:rPr lang="es-CL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Respiratorio</a:t>
            </a:r>
            <a:endParaRPr lang="es-CL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3068960"/>
            <a:ext cx="7344816" cy="720080"/>
          </a:xfrm>
        </p:spPr>
        <p:txBody>
          <a:bodyPr/>
          <a:lstStyle/>
          <a:p>
            <a:r>
              <a:rPr lang="es-CL" b="1" dirty="0" smtClean="0"/>
              <a:t>Enfermera Docente: María Paz González</a:t>
            </a:r>
            <a:endParaRPr lang="es-CL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121110" cy="13453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402403"/>
            <a:ext cx="2088232" cy="91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26 Cuadro de texto"/>
          <p:cNvSpPr txBox="1"/>
          <p:nvPr/>
        </p:nvSpPr>
        <p:spPr>
          <a:xfrm>
            <a:off x="539551" y="4005064"/>
            <a:ext cx="8136905" cy="244827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effectLst/>
                <a:ea typeface="Calibri"/>
                <a:cs typeface="Times New Roman"/>
              </a:rPr>
              <a:t>MÓDULO</a:t>
            </a:r>
            <a:r>
              <a:rPr lang="es-ES" sz="1400" b="1" dirty="0">
                <a:effectLst/>
                <a:ea typeface="Calibri"/>
                <a:cs typeface="Times New Roman"/>
              </a:rPr>
              <a:t>:</a:t>
            </a:r>
            <a:r>
              <a:rPr lang="es-ES" sz="1400" dirty="0">
                <a:effectLst/>
                <a:ea typeface="Calibri"/>
                <a:cs typeface="Times New Roman"/>
              </a:rPr>
              <a:t> Aplicación de Cuidados </a:t>
            </a:r>
            <a:r>
              <a:rPr lang="es-ES" sz="1400" dirty="0" smtClean="0">
                <a:effectLst/>
                <a:ea typeface="Calibri"/>
                <a:cs typeface="Times New Roman"/>
              </a:rPr>
              <a:t>Básicos de Enfermería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>
                <a:effectLst/>
                <a:ea typeface="Calibri"/>
                <a:cs typeface="Times New Roman"/>
              </a:rPr>
              <a:t>NIVEL:</a:t>
            </a:r>
            <a:r>
              <a:rPr lang="es-ES" sz="1400" dirty="0">
                <a:effectLst/>
                <a:ea typeface="Calibri"/>
                <a:cs typeface="Times New Roman"/>
              </a:rPr>
              <a:t> 3ero medio C y D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>
                <a:effectLst/>
                <a:ea typeface="Calibri"/>
                <a:cs typeface="Times New Roman"/>
              </a:rPr>
              <a:t>OA 1:</a:t>
            </a:r>
            <a:r>
              <a:rPr lang="es-ES" sz="1400" dirty="0">
                <a:effectLst/>
                <a:ea typeface="Calibri"/>
                <a:cs typeface="Times New Roman"/>
              </a:rPr>
              <a:t> Aplicar cuidados básicos de enfermería, higiene y confort a personas en distintas etapas del ciclo vital, de acuerdo a principios técnicos y protocolos establecidos, brindando un trato digno, acogedor y coherente con los derechos y deberes del paciente.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>
                <a:effectLst/>
                <a:ea typeface="Calibri"/>
                <a:cs typeface="Times New Roman"/>
              </a:rPr>
              <a:t>OBJETIVO DE LA CLASE:</a:t>
            </a:r>
            <a:r>
              <a:rPr lang="es-ES" sz="1400" dirty="0">
                <a:effectLst/>
                <a:ea typeface="Calibri"/>
                <a:cs typeface="Times New Roman"/>
              </a:rPr>
              <a:t> </a:t>
            </a:r>
            <a:r>
              <a:rPr lang="es-ES" sz="1400" dirty="0" smtClean="0">
                <a:effectLst/>
                <a:ea typeface="Calibri"/>
                <a:cs typeface="Times New Roman"/>
              </a:rPr>
              <a:t>Conocer y comprender la estructura y el funcionamiento del </a:t>
            </a:r>
            <a:r>
              <a:rPr lang="es-ES" sz="1400" dirty="0" smtClean="0">
                <a:ea typeface="Calibri"/>
                <a:cs typeface="Times New Roman"/>
              </a:rPr>
              <a:t>S</a:t>
            </a:r>
            <a:r>
              <a:rPr lang="es-ES" sz="1400" dirty="0" smtClean="0">
                <a:effectLst/>
                <a:ea typeface="Calibri"/>
                <a:cs typeface="Times New Roman"/>
              </a:rPr>
              <a:t>istema Respiratorio, con sus principales patologías y cuidados de enfermería.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>
                <a:effectLst/>
                <a:ea typeface="Calibri"/>
                <a:cs typeface="Times New Roman"/>
              </a:rPr>
              <a:t>CLASE N° </a:t>
            </a:r>
            <a:r>
              <a:rPr lang="es-ES" sz="1400" b="1" dirty="0" smtClean="0">
                <a:effectLst/>
                <a:ea typeface="Calibri"/>
                <a:cs typeface="Times New Roman"/>
              </a:rPr>
              <a:t>7 </a:t>
            </a:r>
            <a:r>
              <a:rPr lang="es-ES" sz="1400" b="1" dirty="0">
                <a:effectLst/>
                <a:ea typeface="Calibri"/>
                <a:cs typeface="Times New Roman"/>
              </a:rPr>
              <a:t>SEMANA </a:t>
            </a:r>
            <a:r>
              <a:rPr lang="es-ES" sz="1400" b="1" dirty="0" smtClean="0">
                <a:effectLst/>
                <a:ea typeface="Calibri"/>
                <a:cs typeface="Times New Roman"/>
              </a:rPr>
              <a:t>6, </a:t>
            </a:r>
            <a:r>
              <a:rPr lang="es-ES" sz="1400" b="1" dirty="0">
                <a:effectLst/>
                <a:ea typeface="Calibri"/>
                <a:cs typeface="Times New Roman"/>
              </a:rPr>
              <a:t>del </a:t>
            </a:r>
            <a:r>
              <a:rPr lang="es-ES" sz="1400" b="1" dirty="0" smtClean="0">
                <a:effectLst/>
                <a:ea typeface="Calibri"/>
                <a:cs typeface="Times New Roman"/>
              </a:rPr>
              <a:t> 04 al 08 de </a:t>
            </a:r>
            <a:r>
              <a:rPr lang="es-ES" sz="1400" b="1" dirty="0">
                <a:effectLst/>
                <a:ea typeface="Calibri"/>
                <a:cs typeface="Times New Roman"/>
              </a:rPr>
              <a:t>Mayo del 2020.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 smtClean="0">
                <a:effectLst/>
                <a:ea typeface="Calibri"/>
                <a:cs typeface="Times New Roman"/>
              </a:rPr>
              <a:t>E-mail: </a:t>
            </a:r>
            <a:r>
              <a:rPr lang="es-ES" sz="1400" u="sng" dirty="0" smtClean="0">
                <a:solidFill>
                  <a:srgbClr val="0563C1"/>
                </a:solidFill>
                <a:effectLst/>
                <a:ea typeface="Calibri"/>
                <a:cs typeface="Times New Roman"/>
                <a:hlinkClick r:id="rId4"/>
              </a:rPr>
              <a:t>eudocentemariapaz@gmail.com</a:t>
            </a:r>
            <a:r>
              <a:rPr lang="es-ES" sz="1400" dirty="0" smtClean="0">
                <a:effectLst/>
                <a:ea typeface="Calibri"/>
                <a:cs typeface="Times New Roman"/>
              </a:rPr>
              <a:t>  </a:t>
            </a:r>
            <a:endParaRPr lang="es-CL" sz="1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591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34" t="14721" r="5478"/>
          <a:stretch/>
        </p:blipFill>
        <p:spPr bwMode="auto">
          <a:xfrm>
            <a:off x="5901472" y="-20425"/>
            <a:ext cx="3242528" cy="337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Los Pulmones: funciones, ubicación, partes, funcionamiento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" r="41121"/>
          <a:stretch/>
        </p:blipFill>
        <p:spPr bwMode="auto">
          <a:xfrm>
            <a:off x="2586495" y="3356992"/>
            <a:ext cx="3951821" cy="350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33389"/>
            <a:ext cx="5901472" cy="33611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24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anose="02000600000000000000" pitchFamily="2" charset="0"/>
              </a:rPr>
              <a:t>Definición: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anose="02000600000000000000" pitchFamily="2" charset="0"/>
              </a:rPr>
              <a:t>El aparato respiratorio o sistema respiratorio, es el conjunto de órganos que poseen los seres vivos con la finalidad de intercambiar gases con el medio ambiente.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Flecha curvada hacia la derecha"/>
          <p:cNvSpPr/>
          <p:nvPr/>
        </p:nvSpPr>
        <p:spPr>
          <a:xfrm rot="19921242">
            <a:off x="2747675" y="3728662"/>
            <a:ext cx="930167" cy="1595209"/>
          </a:xfrm>
          <a:prstGeom prst="curvedRightArrow">
            <a:avLst>
              <a:gd name="adj1" fmla="val 21562"/>
              <a:gd name="adj2" fmla="val 64105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12363354">
            <a:off x="5514136" y="3449153"/>
            <a:ext cx="774671" cy="1493483"/>
          </a:xfrm>
          <a:prstGeom prst="curvedLeftArrow">
            <a:avLst>
              <a:gd name="adj1" fmla="val 21090"/>
              <a:gd name="adj2" fmla="val 79411"/>
              <a:gd name="adj3" fmla="val 32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4848675"/>
            <a:ext cx="241226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Entra aire rico en OXÍGENO (O2) desde el medio ambiente hacia la sangre.</a:t>
            </a:r>
            <a:endParaRPr lang="es-CL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538316" y="3962276"/>
            <a:ext cx="213814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Sale aire cargado de Dióxido de Carbono (CO2) como desecho desde la sangre hacia el medio ambiente.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09282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58417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4000" b="1" dirty="0" smtClean="0"/>
              <a:t>Funciones del sistema respiratorio</a:t>
            </a:r>
            <a:endParaRPr lang="es-CL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924944"/>
            <a:ext cx="7776864" cy="3600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Realizar el INTERCAMBIO GASEOSO</a:t>
            </a:r>
          </a:p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Ayuda a REGULAR el PH sanguíneo</a:t>
            </a:r>
          </a:p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Producción de la voz y el sonido</a:t>
            </a:r>
          </a:p>
          <a:p>
            <a:endParaRPr lang="es-C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Flecha derecha"/>
          <p:cNvSpPr/>
          <p:nvPr/>
        </p:nvSpPr>
        <p:spPr>
          <a:xfrm rot="5400000">
            <a:off x="4230778" y="1882227"/>
            <a:ext cx="754451" cy="108012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878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sistema respirato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0"/>
            <a:ext cx="9000309" cy="687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23528" y="188640"/>
            <a:ext cx="8640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R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U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C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U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R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A</a:t>
            </a:r>
          </a:p>
          <a:p>
            <a:r>
              <a:rPr lang="es-CL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4900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7504" y="2023275"/>
            <a:ext cx="3384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VÍA RESPIRATORIA       SE DIVIDE EN 2 PARTES:</a:t>
            </a:r>
            <a:endParaRPr lang="es-C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ector recto de flecha 5"/>
          <p:cNvCxnSpPr/>
          <p:nvPr/>
        </p:nvCxnSpPr>
        <p:spPr>
          <a:xfrm flipV="1">
            <a:off x="3491880" y="476672"/>
            <a:ext cx="1141864" cy="216024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7"/>
          <p:cNvCxnSpPr/>
          <p:nvPr/>
        </p:nvCxnSpPr>
        <p:spPr>
          <a:xfrm>
            <a:off x="3541480" y="2636912"/>
            <a:ext cx="931554" cy="50405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s://upload.wikimedia.org/wikipedia/commons/thumb/f/f8/Illu_conducting_passages_es.svg/255px-Illu_conducting_passages_es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" t="4704" r="8225"/>
          <a:stretch/>
        </p:blipFill>
        <p:spPr bwMode="auto">
          <a:xfrm>
            <a:off x="4473034" y="180109"/>
            <a:ext cx="4670966" cy="656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2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1143000"/>
          </a:xfrm>
        </p:spPr>
        <p:txBody>
          <a:bodyPr/>
          <a:lstStyle/>
          <a:p>
            <a:pPr algn="l"/>
            <a:r>
              <a:rPr lang="es-C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VENTILACIÓN:</a:t>
            </a:r>
            <a:endParaRPr lang="es-C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http://static.batanga.com/sites/default/files/styles/full/public/curiosidades.batanga.com/files/A-que-velocidad-estornudamos-Aprende-esto-y-otras-8-curiosidades-sobre-el-sistema-respiratorio-7.jpg?itok=KRWAfC5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8727"/>
            <a:ext cx="5613050" cy="493277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95936" y="260648"/>
            <a:ext cx="496855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La ventilación es un proceso cíclico y consta de dos etapas: la</a:t>
            </a:r>
            <a:r>
              <a:rPr lang="es-ES" b="1" dirty="0" smtClean="0">
                <a:solidFill>
                  <a:srgbClr val="FF0000"/>
                </a:solidFill>
              </a:rPr>
              <a:t> inspiración</a:t>
            </a:r>
            <a:r>
              <a:rPr lang="es-ES" dirty="0" smtClean="0"/>
              <a:t>, que es la entrada de aire a los pulmones, y la </a:t>
            </a:r>
            <a:r>
              <a:rPr lang="es-ES" b="1" dirty="0" smtClean="0">
                <a:solidFill>
                  <a:srgbClr val="FF0000"/>
                </a:solidFill>
              </a:rPr>
              <a:t>espiración</a:t>
            </a:r>
            <a:r>
              <a:rPr lang="es-ES" dirty="0" smtClean="0"/>
              <a:t>, que es la salida. </a:t>
            </a:r>
            <a:endParaRPr lang="es-CL" dirty="0"/>
          </a:p>
        </p:txBody>
      </p:sp>
      <p:pic>
        <p:nvPicPr>
          <p:cNvPr id="6" name="Picture 2" descr="https://upload.wikimedia.org/wikipedia/commons/9/9c/Diaphragmatic_breath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28727"/>
            <a:ext cx="4175018" cy="303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517620" y="4509120"/>
            <a:ext cx="3456384" cy="2031325"/>
          </a:xfrm>
          <a:prstGeom prst="rect">
            <a:avLst/>
          </a:prstGeom>
          <a:solidFill>
            <a:srgbClr val="E422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El músculo en color verde se llama diafragma. Éste sube y baja, generando diferencias de presión en los pulmones, que permite entrar y sacar aire (con ayuda lo los músculos intercostales, que están entre las costillas).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66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ACTIVIDAD</a:t>
            </a:r>
            <a:endParaRPr lang="es-C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Investigue: 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1.¿En qué estructura se realiza el intercambio gaseoso? (específicamente, cómo se llama la estructura pequeña).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2.¿Cuál es el nombre TÉCNICO que se le asigna al proceso de intercambio de gases?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3. Dibuje y coloree el aparato respiratorio en su cuaderno.</a:t>
            </a:r>
          </a:p>
          <a:p>
            <a:endParaRPr lang="es-CL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305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Sistema Respiratorio</vt:lpstr>
      <vt:lpstr>Definición: El aparato respiratorio o sistema respiratorio, es el conjunto de órganos que poseen los seres vivos con la finalidad de intercambiar gases con el medio ambiente.  </vt:lpstr>
      <vt:lpstr>Funciones del sistema respiratorio</vt:lpstr>
      <vt:lpstr>Presentación de PowerPoint</vt:lpstr>
      <vt:lpstr>Presentación de PowerPoint</vt:lpstr>
      <vt:lpstr>VENTILACIÓN:</vt:lpstr>
      <vt:lpstr>ACTIVIDAD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Respiratorio</dc:title>
  <dc:creator>María Paz González</dc:creator>
  <cp:lastModifiedBy>María Paz González</cp:lastModifiedBy>
  <cp:revision>9</cp:revision>
  <dcterms:created xsi:type="dcterms:W3CDTF">2020-05-03T03:08:24Z</dcterms:created>
  <dcterms:modified xsi:type="dcterms:W3CDTF">2020-05-03T05:16:20Z</dcterms:modified>
</cp:coreProperties>
</file>