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6F5F-1648-40D4-9855-2296F4D91FAA}" type="datetimeFigureOut">
              <a:rPr lang="es-CL" smtClean="0"/>
              <a:t>28-06-2020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11467-BD11-45C3-87D3-A19070966B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0657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84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6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74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25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282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96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57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28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6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66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ablo.ortiz@liceo-victorinolastarria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1600" y="1915003"/>
            <a:ext cx="7851648" cy="1828800"/>
          </a:xfrm>
          <a:ln>
            <a:solidFill>
              <a:schemeClr val="accent1"/>
            </a:solidFill>
          </a:ln>
          <a:effectLst>
            <a:softEdge rad="31750"/>
          </a:effectLst>
        </p:spPr>
        <p:txBody>
          <a:bodyPr>
            <a:normAutofit fontScale="90000"/>
          </a:bodyPr>
          <a:lstStyle/>
          <a:p>
            <a:pPr algn="ctr"/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CIUDADANA</a:t>
            </a: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TERCERO MEDIO</a:t>
            </a:r>
            <a:br>
              <a:rPr lang="es-C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DEL 29/06 AL 3/07</a:t>
            </a: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CIUDADANO EN CHILE: NACIONALIDAD Y CIUDADANÍA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8552" y="4005064"/>
            <a:ext cx="7854696" cy="2376264"/>
          </a:xfrm>
        </p:spPr>
        <p:txBody>
          <a:bodyPr>
            <a:normAutofit lnSpcReduction="10000"/>
          </a:bodyPr>
          <a:lstStyle/>
          <a:p>
            <a:pPr algn="ctr"/>
            <a:endParaRPr lang="es-CL" sz="1800" b="1" dirty="0"/>
          </a:p>
          <a:p>
            <a:pPr algn="just"/>
            <a:r>
              <a:rPr lang="es-CL" sz="1900" b="1" dirty="0"/>
              <a:t>OA: Identificar los fundamentos, atributos y dimensiones de la democracia y ciudadanía, considerando las libertades fundamentales de las personas como un principio de estas y reconociendo sus implicancias en los deberes del Estado y en los derechos y responsabilidades ciudadanas.</a:t>
            </a:r>
          </a:p>
          <a:p>
            <a:pPr algn="l"/>
            <a:endParaRPr lang="es-CL" sz="1900" dirty="0"/>
          </a:p>
          <a:p>
            <a:pPr algn="just"/>
            <a:r>
              <a:rPr lang="es-CL" sz="1900" b="1" dirty="0"/>
              <a:t>Objetivo de clase : Reconocer la forma en que la Constitución establece los requisitos para la adquisición, suspensión y pérdida de la ciudadanía.</a:t>
            </a:r>
          </a:p>
          <a:p>
            <a:pPr algn="l"/>
            <a:endParaRPr lang="es-CL" dirty="0"/>
          </a:p>
        </p:txBody>
      </p:sp>
      <p:pic>
        <p:nvPicPr>
          <p:cNvPr id="2050" name="Imagen 3" descr="No hay ninguna descripción de la foto disponi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2989"/>
            <a:ext cx="1981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63533"/>
              </p:ext>
            </p:extLst>
          </p:nvPr>
        </p:nvGraphicFramePr>
        <p:xfrm>
          <a:off x="947217" y="620688"/>
          <a:ext cx="7778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4" imgW="11725275" imgH="16811625" progId="Unknown">
                  <p:embed/>
                </p:oleObj>
              </mc:Choice>
              <mc:Fallback>
                <p:oleObj r:id="rId4" imgW="11725275" imgH="16811625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217" y="620688"/>
                        <a:ext cx="77787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9592" y="16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99592" y="620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47217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Liceo José Victorino </a:t>
            </a:r>
            <a:r>
              <a:rPr kumimoji="0" lang="es-ES" altLang="es-CL" sz="1100" b="0" i="0" u="none" strike="noStrike" cap="none" normalizeH="0" baseline="0" dirty="0" err="1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Lastarria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Rancagua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“</a:t>
            </a:r>
            <a:r>
              <a:rPr kumimoji="0" lang="es-ES" altLang="es-CL" sz="1100" b="0" i="1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Formando Técnicos para el mañana”</a:t>
            </a:r>
            <a:endParaRPr kumimoji="0" lang="es-CL" altLang="es-CL" sz="800" b="0" i="0" u="none" strike="noStrike" cap="none" normalizeH="0" baseline="0" dirty="0" bmk="_Hlk39867199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L" sz="1100" b="0" i="1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kumimoji="0" lang="es-ES" altLang="es-CL" sz="1100" b="0" i="0" u="none" strike="noStrike" cap="none" normalizeH="0" baseline="0" dirty="0" bmk="_Hlk39867199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Técnico-Pedagógica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5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" y="0"/>
            <a:ext cx="9139227" cy="68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7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9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es-CL" b="1" u="sng" dirty="0"/>
              <a:t>ACTIVIDAD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76418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CL" sz="2200" dirty="0"/>
              <a:t>Responder las siguientes preguntas. Las respuestas deben ser enviadas en formato Word con nombre y curso al correo </a:t>
            </a:r>
            <a:r>
              <a:rPr lang="es-CL" sz="2200" dirty="0">
                <a:hlinkClick r:id="rId2"/>
              </a:rPr>
              <a:t>pablo.ortiz@liceo-victorinolastarria.cl</a:t>
            </a:r>
            <a:r>
              <a:rPr lang="es-CL" sz="2200" dirty="0"/>
              <a:t>, o en su defecto copiar las respuestas en un cuaderno, y enviar las fotos al correo para la retroalimentación.</a:t>
            </a:r>
          </a:p>
          <a:p>
            <a:pPr>
              <a:lnSpc>
                <a:spcPct val="110000"/>
              </a:lnSpc>
            </a:pPr>
            <a:r>
              <a:rPr lang="es-CL" sz="2200" dirty="0"/>
              <a:t>La actividad será evaluada con nota acumulativa.</a:t>
            </a:r>
          </a:p>
          <a:p>
            <a:pPr marL="0" indent="0">
              <a:lnSpc>
                <a:spcPct val="100000"/>
              </a:lnSpc>
              <a:buNone/>
            </a:pPr>
            <a:endParaRPr lang="es-CL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s-CL" sz="2200" b="1" dirty="0"/>
              <a:t>1. Define el concepto de ciudadanía de acuerdo a lo señalado en la página 19 del texto de estudio.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200" b="1" dirty="0"/>
              <a:t>2. ¿Cuáles son las formas que tienen los ciudadanos de participar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200" b="1" dirty="0"/>
              <a:t> en las decisiones políticas que se toman en un gobierno?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200" b="1" dirty="0"/>
              <a:t>3. ¿Los nacionales y los migrantes tienen los mismos derechos?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L" sz="2200" b="1" dirty="0"/>
              <a:t>4. ¿De qué manera se garantizan los derechos de los ciudadanos en Chile?</a:t>
            </a:r>
          </a:p>
        </p:txBody>
      </p:sp>
    </p:spTree>
    <p:extLst>
      <p:ext uri="{BB962C8B-B14F-4D97-AF65-F5344CB8AC3E}">
        <p14:creationId xmlns:p14="http://schemas.microsoft.com/office/powerpoint/2010/main" val="274431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</TotalTime>
  <Words>241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Unknown</vt:lpstr>
      <vt:lpstr> EDUCACIÓN CIUDADANA TERCERO MEDIO SEMANA DEL 29/06 AL 3/07  SER CIUDADANO EN CHILE: NACIONALIDAD Y CIUDADANÍA  </vt:lpstr>
      <vt:lpstr>Presentación de PowerPoint</vt:lpstr>
      <vt:lpstr>Presentación de PowerPoint</vt:lpstr>
      <vt:lpstr>Presentación de PowerPoint</vt:lpstr>
      <vt:lpstr>Presentación de PowerPoint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II: Ser ciudadano en Chile</dc:title>
  <dc:creator>samsung</dc:creator>
  <cp:lastModifiedBy>Paola</cp:lastModifiedBy>
  <cp:revision>60</cp:revision>
  <cp:lastPrinted>2016-05-09T01:20:29Z</cp:lastPrinted>
  <dcterms:created xsi:type="dcterms:W3CDTF">2014-06-25T09:58:02Z</dcterms:created>
  <dcterms:modified xsi:type="dcterms:W3CDTF">2020-06-28T23:58:27Z</dcterms:modified>
</cp:coreProperties>
</file>