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4"/>
  </p:notesMasterIdLst>
  <p:sldIdLst>
    <p:sldId id="261" r:id="rId3"/>
    <p:sldId id="260" r:id="rId4"/>
    <p:sldId id="256" r:id="rId5"/>
    <p:sldId id="258" r:id="rId6"/>
    <p:sldId id="259" r:id="rId7"/>
    <p:sldId id="263" r:id="rId8"/>
    <p:sldId id="257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7" autoAdjust="0"/>
    <p:restoredTop sz="68743" autoAdjust="0"/>
  </p:normalViewPr>
  <p:slideViewPr>
    <p:cSldViewPr>
      <p:cViewPr varScale="1">
        <p:scale>
          <a:sx n="72" d="100"/>
          <a:sy n="72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476E4177-EF8D-419E-AB8A-93E66CC82482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000" noProof="0" dirty="0">
              <a:latin typeface="Corbel" pitchFamily="34" charset="0"/>
            </a:rPr>
            <a:t>Mesopotamia (3000 – 331 </a:t>
          </a:r>
          <a:r>
            <a:rPr lang="es-ES_tradnl" sz="2000" noProof="0" dirty="0" err="1">
              <a:latin typeface="Corbel" pitchFamily="34" charset="0"/>
            </a:rPr>
            <a:t>a.C</a:t>
          </a:r>
          <a:r>
            <a:rPr lang="es-ES_tradnl" sz="2000" noProof="0" dirty="0">
              <a:latin typeface="Corbel" pitchFamily="34" charset="0"/>
            </a:rPr>
            <a:t>)</a:t>
          </a:r>
        </a:p>
        <a:p>
          <a:pPr algn="l" defTabSz="914400">
            <a:buNone/>
          </a:pPr>
          <a:r>
            <a:rPr lang="es-ES_tradnl" sz="2000" noProof="0" dirty="0">
              <a:latin typeface="Corbel" pitchFamily="34" charset="0"/>
            </a:rPr>
            <a:t>(Sumerios, acadios, asirios, Imperio Babilónico)</a:t>
          </a:r>
        </a:p>
      </dgm:t>
    </dgm:pt>
    <dgm:pt modelId="{50A25A56-CEA1-40EB-822C-18475EA4B47A}" type="par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A91F7A1B-DD1E-4B26-839C-2A5EF0A403AD}" type="sibTrans" cxnId="{9A40B199-C1E6-4AA6-9486-07915ED7CAE7}">
      <dgm:prSet/>
      <dgm:spPr/>
      <dgm:t>
        <a:bodyPr/>
        <a:lstStyle/>
        <a:p>
          <a:endParaRPr lang="es-ES_tradnl" noProof="0"/>
        </a:p>
      </dgm:t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1800" noProof="0" dirty="0">
              <a:latin typeface="Corbel" pitchFamily="34" charset="0"/>
            </a:rPr>
            <a:t>Mesoamérica</a:t>
          </a:r>
        </a:p>
        <a:p>
          <a:pPr algn="l" defTabSz="914400">
            <a:buNone/>
          </a:pPr>
          <a:r>
            <a:rPr lang="es-ES_tradnl" sz="1800" noProof="0" dirty="0">
              <a:latin typeface="Corbel" pitchFamily="34" charset="0"/>
            </a:rPr>
            <a:t>- Mayas (Ciudades –estado) Siglo XX  </a:t>
          </a:r>
          <a:r>
            <a:rPr lang="es-ES_tradnl" sz="1800" noProof="0" dirty="0" err="1">
              <a:latin typeface="Corbel" pitchFamily="34" charset="0"/>
            </a:rPr>
            <a:t>a.C</a:t>
          </a:r>
          <a:r>
            <a:rPr lang="es-ES_tradnl" sz="1800" noProof="0" dirty="0">
              <a:latin typeface="Corbel" pitchFamily="34" charset="0"/>
            </a:rPr>
            <a:t>- XV </a:t>
          </a:r>
          <a:r>
            <a:rPr lang="es-ES_tradnl" sz="1800" noProof="0" dirty="0" err="1">
              <a:latin typeface="Corbel" pitchFamily="34" charset="0"/>
            </a:rPr>
            <a:t>d.C</a:t>
          </a:r>
          <a:endParaRPr lang="es-ES_tradnl" sz="1800" noProof="0" dirty="0">
            <a:latin typeface="Corbel" pitchFamily="34" charset="0"/>
          </a:endParaRPr>
        </a:p>
        <a:p>
          <a:pPr algn="l" defTabSz="914400">
            <a:buNone/>
          </a:pPr>
          <a:r>
            <a:rPr lang="es-ES_tradnl" sz="1800" noProof="0" dirty="0">
              <a:latin typeface="Corbel" pitchFamily="34" charset="0"/>
            </a:rPr>
            <a:t>- Imperio Azteca (1325-1521)</a:t>
          </a:r>
        </a:p>
        <a:p>
          <a:pPr algn="l" defTabSz="914400">
            <a:buNone/>
          </a:pPr>
          <a:endParaRPr lang="es-ES_tradnl" sz="1600" noProof="0" dirty="0">
            <a:latin typeface="Corbel" pitchFamily="34" charset="0"/>
          </a:endParaRPr>
        </a:p>
        <a:p>
          <a:pPr algn="l" defTabSz="914400">
            <a:buNone/>
          </a:pPr>
          <a:endParaRPr lang="es-ES_tradnl" sz="160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5DF8D196-4D3D-4940-9F32-682169997D7A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>
              <a:latin typeface="Corbel" pitchFamily="34" charset="0"/>
            </a:rPr>
            <a:t>Egipto</a:t>
          </a:r>
        </a:p>
        <a:p>
          <a:pPr algn="l" defTabSz="914400">
            <a:buNone/>
          </a:pPr>
          <a:r>
            <a:rPr lang="es-ES_tradnl" sz="2200" noProof="0" dirty="0">
              <a:latin typeface="Corbel" pitchFamily="34" charset="0"/>
            </a:rPr>
            <a:t>(3100-332 A.C)		</a:t>
          </a:r>
        </a:p>
      </dgm:t>
    </dgm:pt>
    <dgm:pt modelId="{51CE1848-AB2A-4E28-8CF5-8442E546E0C5}" type="parTrans" cxnId="{B9B85342-AC50-4E97-8E9E-2FD870B1E881}">
      <dgm:prSet/>
      <dgm:spPr/>
      <dgm:t>
        <a:bodyPr/>
        <a:lstStyle/>
        <a:p>
          <a:endParaRPr lang="es-ES_tradnl" noProof="0"/>
        </a:p>
      </dgm:t>
    </dgm:pt>
    <dgm:pt modelId="{90C1E242-23BD-452C-B222-DCFA2D4DAE3B}" type="sibTrans" cxnId="{B9B85342-AC50-4E97-8E9E-2FD870B1E881}">
      <dgm:prSet/>
      <dgm:spPr/>
      <dgm:t>
        <a:bodyPr/>
        <a:lstStyle/>
        <a:p>
          <a:endParaRPr lang="es-ES_tradnl" noProof="0"/>
        </a:p>
      </dgm:t>
    </dgm:pt>
    <dgm:pt modelId="{C20F2834-7A4B-463C-ABDE-12FFE93933A3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>
              <a:latin typeface="Corbel" pitchFamily="34" charset="0"/>
            </a:rPr>
            <a:t>China</a:t>
          </a:r>
        </a:p>
        <a:p>
          <a:pPr algn="l" defTabSz="914400">
            <a:buNone/>
          </a:pPr>
          <a:r>
            <a:rPr lang="es-ES_tradnl" sz="2200" noProof="0" dirty="0">
              <a:latin typeface="Corbel" pitchFamily="34" charset="0"/>
            </a:rPr>
            <a:t>(2100 - 256 </a:t>
          </a:r>
          <a:r>
            <a:rPr lang="es-ES_tradnl" sz="2200" noProof="0" dirty="0" err="1">
              <a:latin typeface="Corbel" pitchFamily="34" charset="0"/>
            </a:rPr>
            <a:t>a.C</a:t>
          </a:r>
          <a:r>
            <a:rPr lang="es-ES_tradnl" sz="2200" noProof="0" dirty="0">
              <a:latin typeface="Corbel" pitchFamily="34" charset="0"/>
            </a:rPr>
            <a:t>)</a:t>
          </a:r>
        </a:p>
        <a:p>
          <a:pPr algn="l" defTabSz="914400">
            <a:buNone/>
          </a:pPr>
          <a:endParaRPr lang="es-ES_tradnl" sz="2200" noProof="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200" noProof="0" dirty="0">
              <a:latin typeface="Corbel" pitchFamily="34" charset="0"/>
            </a:rPr>
            <a:t>Perú</a:t>
          </a:r>
        </a:p>
        <a:p>
          <a:pPr algn="l" defTabSz="914400">
            <a:buNone/>
          </a:pPr>
          <a:r>
            <a:rPr lang="es-ES_tradnl" sz="2200" noProof="0" dirty="0">
              <a:latin typeface="Corbel" pitchFamily="34" charset="0"/>
            </a:rPr>
            <a:t>- Imperio Inca (1438 – 1533)</a:t>
          </a:r>
        </a:p>
        <a:p>
          <a:pPr algn="l" defTabSz="914400">
            <a:buNone/>
          </a:pPr>
          <a:endParaRPr lang="es-ES_tradnl" sz="2200" noProof="0" dirty="0">
            <a:latin typeface="Corbel" pitchFamily="34" charset="0"/>
          </a:endParaRPr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CC8831C0-DF59-484B-83B2-A708366B3EB6}" type="pres">
      <dgm:prSet presAssocID="{476E4177-EF8D-419E-AB8A-93E66CC82482}" presName="compNode" presStyleCnt="0"/>
      <dgm:spPr/>
    </dgm:pt>
    <dgm:pt modelId="{2572025E-E8B8-4F94-94D0-DC22D7F762FB}" type="pres">
      <dgm:prSet presAssocID="{476E4177-EF8D-419E-AB8A-93E66CC82482}" presName="node" presStyleLbl="node1" presStyleIdx="0" presStyleCnt="5" custScaleX="94681">
        <dgm:presLayoutVars>
          <dgm:bulletEnabled val="1"/>
        </dgm:presLayoutVars>
      </dgm:prSet>
      <dgm:spPr/>
    </dgm:pt>
    <dgm:pt modelId="{2E2B4276-DB06-4C66-80FF-919CDE10A5FE}" type="pres">
      <dgm:prSet presAssocID="{476E4177-EF8D-419E-AB8A-93E66CC82482}" presName="invisiNode" presStyleLbl="node1" presStyleIdx="0" presStyleCnt="5"/>
      <dgm:spPr/>
    </dgm:pt>
    <dgm:pt modelId="{C43EB61A-2E04-409F-8F87-79F190ED3CE0}" type="pres">
      <dgm:prSet presAssocID="{476E4177-EF8D-419E-AB8A-93E66CC82482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B5F289-A8C3-40D5-8393-8636D9BFFD29}" type="pres">
      <dgm:prSet presAssocID="{A91F7A1B-DD1E-4B26-839C-2A5EF0A403AD}" presName="sibTrans" presStyleLbl="sibTrans2D1" presStyleIdx="0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1" presStyleCnt="5" custScaleX="99196" custLinFactNeighborX="2091" custLinFactNeighborY="2439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1" presStyleCnt="5"/>
      <dgm:spPr/>
    </dgm:pt>
    <dgm:pt modelId="{BF646D7A-C7D0-4489-A68F-61F32B7DB0C6}" type="pres">
      <dgm:prSet presAssocID="{5DD0A7D4-5781-4819-AF33-C5CE25A2D297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2" presStyleCnt="5" custScaleX="126330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2" presStyleCnt="5"/>
      <dgm:spPr/>
    </dgm:pt>
    <dgm:pt modelId="{41BC1ABA-1F87-4B1E-94EC-41724CD12655}" type="pres">
      <dgm:prSet presAssocID="{77AF15ED-F058-4A0B-B979-9880C6062DF0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9D6457D-CBBF-4A28-8C38-C3F75EA43CF1}" type="pres">
      <dgm:prSet presAssocID="{E3B236AA-E864-46E4-BC91-F2D73633FEA4}" presName="sibTrans" presStyleLbl="sibTrans2D1" presStyleIdx="0" presStyleCnt="0"/>
      <dgm:spPr/>
    </dgm:pt>
    <dgm:pt modelId="{CDFA4098-C274-4C84-9513-F0698696D98A}" type="pres">
      <dgm:prSet presAssocID="{5DF8D196-4D3D-4940-9F32-682169997D7A}" presName="compNode" presStyleCnt="0"/>
      <dgm:spPr/>
    </dgm:pt>
    <dgm:pt modelId="{87B5BDBA-3C7A-41F1-8C33-F13937A84B36}" type="pres">
      <dgm:prSet presAssocID="{5DF8D196-4D3D-4940-9F32-682169997D7A}" presName="node" presStyleLbl="node1" presStyleIdx="3" presStyleCnt="5">
        <dgm:presLayoutVars>
          <dgm:bulletEnabled val="1"/>
        </dgm:presLayoutVars>
      </dgm:prSet>
      <dgm:spPr/>
    </dgm:pt>
    <dgm:pt modelId="{928528D1-DD5F-4687-9BFE-878C43D23D5D}" type="pres">
      <dgm:prSet presAssocID="{5DF8D196-4D3D-4940-9F32-682169997D7A}" presName="invisiNode" presStyleLbl="node1" presStyleIdx="3" presStyleCnt="5"/>
      <dgm:spPr/>
    </dgm:pt>
    <dgm:pt modelId="{D88C7409-AB93-4FE3-A61D-F51EE8A4B008}" type="pres">
      <dgm:prSet presAssocID="{5DF8D196-4D3D-4940-9F32-682169997D7A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A6E58D0-F06D-4082-9183-0F2955E6C631}" type="pres">
      <dgm:prSet presAssocID="{90C1E242-23BD-452C-B222-DCFA2D4DAE3B}" presName="sibTrans" presStyleLbl="sibTrans2D1" presStyleIdx="0" presStyleCnt="0"/>
      <dgm:spPr/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4" presStyleCnt="5">
        <dgm:presLayoutVars>
          <dgm:bulletEnabled val="1"/>
        </dgm:presLayoutVars>
      </dgm:prSet>
      <dgm:spPr/>
    </dgm:pt>
    <dgm:pt modelId="{AF8C36F4-A127-4733-8CAC-70994BB842F2}" type="pres">
      <dgm:prSet presAssocID="{C20F2834-7A4B-463C-ABDE-12FFE93933A3}" presName="invisiNode" presStyleLbl="node1" presStyleIdx="4" presStyleCnt="5"/>
      <dgm:spPr/>
    </dgm:pt>
    <dgm:pt modelId="{B68F94D2-D73D-420A-802B-DFDC9BE4ED4C}" type="pres">
      <dgm:prSet presAssocID="{C20F2834-7A4B-463C-ABDE-12FFE93933A3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D6C2B20E-D8EE-4EC0-8F0F-74659E9D7331}" type="presOf" srcId="{5DD0A7D4-5781-4819-AF33-C5CE25A2D297}" destId="{E4B0666F-2CF1-4C21-A251-46E6EBFF7C1D}" srcOrd="0" destOrd="0" presId="urn:microsoft.com/office/officeart/2005/8/layout/pList2#1"/>
    <dgm:cxn modelId="{4C839C11-576D-4F8B-A506-F28B1DFFF881}" srcId="{AA690160-D328-4B69-A035-90D3C82FA0A6}" destId="{C20F2834-7A4B-463C-ABDE-12FFE93933A3}" srcOrd="4" destOrd="0" parTransId="{BCFE97E8-F389-4CB9-AF67-54F99688D24C}" sibTransId="{CAE5F0D1-5C6A-4BF8-ACC0-DB67084C99C7}"/>
    <dgm:cxn modelId="{F4BF0727-3CCF-4669-A4BD-891E0BFB8EE4}" type="presOf" srcId="{476E4177-EF8D-419E-AB8A-93E66CC82482}" destId="{2572025E-E8B8-4F94-94D0-DC22D7F762FB}" srcOrd="0" destOrd="0" presId="urn:microsoft.com/office/officeart/2005/8/layout/pList2#1"/>
    <dgm:cxn modelId="{2E4EDC28-B07B-4C37-B240-91344E6AC168}" type="presOf" srcId="{90C1E242-23BD-452C-B222-DCFA2D4DAE3B}" destId="{CA6E58D0-F06D-4082-9183-0F2955E6C631}" srcOrd="0" destOrd="0" presId="urn:microsoft.com/office/officeart/2005/8/layout/pList2#1"/>
    <dgm:cxn modelId="{6A4F3537-CF94-47D1-ABA7-58AF37683953}" type="presOf" srcId="{77AF15ED-F058-4A0B-B979-9880C6062DF0}" destId="{5284ED54-4761-44DA-8086-D5FD397A1C95}" srcOrd="0" destOrd="0" presId="urn:microsoft.com/office/officeart/2005/8/layout/pList2#1"/>
    <dgm:cxn modelId="{6CF0D760-DBF8-468A-A195-C86CFD4C4AF6}" type="presOf" srcId="{C20F2834-7A4B-463C-ABDE-12FFE93933A3}" destId="{9B706799-997B-4F74-B652-58B58A51EA58}" srcOrd="0" destOrd="0" presId="urn:microsoft.com/office/officeart/2005/8/layout/pList2#1"/>
    <dgm:cxn modelId="{B9B85342-AC50-4E97-8E9E-2FD870B1E881}" srcId="{AA690160-D328-4B69-A035-90D3C82FA0A6}" destId="{5DF8D196-4D3D-4940-9F32-682169997D7A}" srcOrd="3" destOrd="0" parTransId="{51CE1848-AB2A-4E28-8CF5-8442E546E0C5}" sibTransId="{90C1E242-23BD-452C-B222-DCFA2D4DAE3B}"/>
    <dgm:cxn modelId="{7417CC53-98FE-43F4-BF56-8508FB7DA803}" srcId="{AA690160-D328-4B69-A035-90D3C82FA0A6}" destId="{5DD0A7D4-5781-4819-AF33-C5CE25A2D297}" srcOrd="1" destOrd="0" parTransId="{05B7C26E-C389-4346-849B-05526EF2C457}" sibTransId="{FD53903F-8A86-4D24-917A-36748269F973}"/>
    <dgm:cxn modelId="{9D2D6E57-4563-4E9D-B64C-4CC5CA52CD21}" type="presOf" srcId="{AA690160-D328-4B69-A035-90D3C82FA0A6}" destId="{9E4DC8AD-1AC7-4E53-B32C-25202AFDB195}" srcOrd="0" destOrd="0" presId="urn:microsoft.com/office/officeart/2005/8/layout/pList2#1"/>
    <dgm:cxn modelId="{7646E28E-46FE-4619-A40D-8223AB09BDDF}" type="presOf" srcId="{E3B236AA-E864-46E4-BC91-F2D73633FEA4}" destId="{A9D6457D-CBBF-4A28-8C38-C3F75EA43CF1}" srcOrd="0" destOrd="0" presId="urn:microsoft.com/office/officeart/2005/8/layout/pList2#1"/>
    <dgm:cxn modelId="{9A40B199-C1E6-4AA6-9486-07915ED7CAE7}" srcId="{AA690160-D328-4B69-A035-90D3C82FA0A6}" destId="{476E4177-EF8D-419E-AB8A-93E66CC82482}" srcOrd="0" destOrd="0" parTransId="{50A25A56-CEA1-40EB-822C-18475EA4B47A}" sibTransId="{A91F7A1B-DD1E-4B26-839C-2A5EF0A403AD}"/>
    <dgm:cxn modelId="{D82F44E0-3E3D-4945-B44D-E0989771C1DC}" type="presOf" srcId="{5DF8D196-4D3D-4940-9F32-682169997D7A}" destId="{87B5BDBA-3C7A-41F1-8C33-F13937A84B36}" srcOrd="0" destOrd="0" presId="urn:microsoft.com/office/officeart/2005/8/layout/pList2#1"/>
    <dgm:cxn modelId="{114D0FE8-F9D9-4BD0-9EBB-6F3E7E326AA9}" type="presOf" srcId="{A91F7A1B-DD1E-4B26-839C-2A5EF0A403AD}" destId="{3DB5F289-A8C3-40D5-8393-8636D9BFFD29}" srcOrd="0" destOrd="0" presId="urn:microsoft.com/office/officeart/2005/8/layout/pList2#1"/>
    <dgm:cxn modelId="{CD3B69F4-72CF-49E2-8926-8FD63E771977}" srcId="{AA690160-D328-4B69-A035-90D3C82FA0A6}" destId="{77AF15ED-F058-4A0B-B979-9880C6062DF0}" srcOrd="2" destOrd="0" parTransId="{0DF2CDB2-0880-4047-8447-A17EAE7580E4}" sibTransId="{E3B236AA-E864-46E4-BC91-F2D73633FEA4}"/>
    <dgm:cxn modelId="{A22C2BFB-4080-48EB-A16D-3776A5A58E4A}" type="presOf" srcId="{FD53903F-8A86-4D24-917A-36748269F973}" destId="{CAAEED2F-AC44-4514-84C2-160FDC42F579}" srcOrd="0" destOrd="0" presId="urn:microsoft.com/office/officeart/2005/8/layout/pList2#1"/>
    <dgm:cxn modelId="{9BF6F6B0-BEB4-49F1-924E-275E9EBD4217}" type="presParOf" srcId="{9E4DC8AD-1AC7-4E53-B32C-25202AFDB195}" destId="{ACBF4AF3-FAB8-444C-81AB-52C89640E279}" srcOrd="0" destOrd="0" presId="urn:microsoft.com/office/officeart/2005/8/layout/pList2#1"/>
    <dgm:cxn modelId="{84171304-7FF2-4994-9F0C-39B3B49D5C7D}" type="presParOf" srcId="{9E4DC8AD-1AC7-4E53-B32C-25202AFDB195}" destId="{78248EF9-FFBB-4EB0-94C4-16A1D0A1A170}" srcOrd="1" destOrd="0" presId="urn:microsoft.com/office/officeart/2005/8/layout/pList2#1"/>
    <dgm:cxn modelId="{2EAAFD75-AF37-4B50-A287-9EF102E9E495}" type="presParOf" srcId="{78248EF9-FFBB-4EB0-94C4-16A1D0A1A170}" destId="{CC8831C0-DF59-484B-83B2-A708366B3EB6}" srcOrd="0" destOrd="0" presId="urn:microsoft.com/office/officeart/2005/8/layout/pList2#1"/>
    <dgm:cxn modelId="{0CE73E52-A51A-4C10-8992-7996BA1807E0}" type="presParOf" srcId="{CC8831C0-DF59-484B-83B2-A708366B3EB6}" destId="{2572025E-E8B8-4F94-94D0-DC22D7F762FB}" srcOrd="0" destOrd="0" presId="urn:microsoft.com/office/officeart/2005/8/layout/pList2#1"/>
    <dgm:cxn modelId="{8ECB9AD0-C7CF-4C1E-85A6-5A75A2C93A65}" type="presParOf" srcId="{CC8831C0-DF59-484B-83B2-A708366B3EB6}" destId="{2E2B4276-DB06-4C66-80FF-919CDE10A5FE}" srcOrd="1" destOrd="0" presId="urn:microsoft.com/office/officeart/2005/8/layout/pList2#1"/>
    <dgm:cxn modelId="{DD2108F8-5767-4374-AEC6-71123F2150BC}" type="presParOf" srcId="{CC8831C0-DF59-484B-83B2-A708366B3EB6}" destId="{C43EB61A-2E04-409F-8F87-79F190ED3CE0}" srcOrd="2" destOrd="0" presId="urn:microsoft.com/office/officeart/2005/8/layout/pList2#1"/>
    <dgm:cxn modelId="{28E950C9-757B-4363-9952-94547141B46C}" type="presParOf" srcId="{78248EF9-FFBB-4EB0-94C4-16A1D0A1A170}" destId="{3DB5F289-A8C3-40D5-8393-8636D9BFFD29}" srcOrd="1" destOrd="0" presId="urn:microsoft.com/office/officeart/2005/8/layout/pList2#1"/>
    <dgm:cxn modelId="{EA568BDF-2F77-4A97-B7B3-64BAC2B1A245}" type="presParOf" srcId="{78248EF9-FFBB-4EB0-94C4-16A1D0A1A170}" destId="{0C509E44-86D3-42D8-94FF-9B9788BAB857}" srcOrd="2" destOrd="0" presId="urn:microsoft.com/office/officeart/2005/8/layout/pList2#1"/>
    <dgm:cxn modelId="{1995A220-FDCC-49B1-AA51-3AABC75D0F44}" type="presParOf" srcId="{0C509E44-86D3-42D8-94FF-9B9788BAB857}" destId="{E4B0666F-2CF1-4C21-A251-46E6EBFF7C1D}" srcOrd="0" destOrd="0" presId="urn:microsoft.com/office/officeart/2005/8/layout/pList2#1"/>
    <dgm:cxn modelId="{F45B8C2F-85ED-4548-BB51-BD0B12D4AAD4}" type="presParOf" srcId="{0C509E44-86D3-42D8-94FF-9B9788BAB857}" destId="{BBFA0B92-8C45-4EAA-A200-A78384D846A7}" srcOrd="1" destOrd="0" presId="urn:microsoft.com/office/officeart/2005/8/layout/pList2#1"/>
    <dgm:cxn modelId="{2326CB72-CA4C-4D8D-92D7-C22178014557}" type="presParOf" srcId="{0C509E44-86D3-42D8-94FF-9B9788BAB857}" destId="{BF646D7A-C7D0-4489-A68F-61F32B7DB0C6}" srcOrd="2" destOrd="0" presId="urn:microsoft.com/office/officeart/2005/8/layout/pList2#1"/>
    <dgm:cxn modelId="{F78741FD-E94F-4C03-B4D6-84E5777A94D5}" type="presParOf" srcId="{78248EF9-FFBB-4EB0-94C4-16A1D0A1A170}" destId="{CAAEED2F-AC44-4514-84C2-160FDC42F579}" srcOrd="3" destOrd="0" presId="urn:microsoft.com/office/officeart/2005/8/layout/pList2#1"/>
    <dgm:cxn modelId="{4135BFAA-D0BA-447A-B014-C8AF0B493813}" type="presParOf" srcId="{78248EF9-FFBB-4EB0-94C4-16A1D0A1A170}" destId="{3617A269-0CD9-4948-9932-FA1AD12DE27E}" srcOrd="4" destOrd="0" presId="urn:microsoft.com/office/officeart/2005/8/layout/pList2#1"/>
    <dgm:cxn modelId="{35644B62-CEB3-4E1C-8E54-06F6FFF4CDF4}" type="presParOf" srcId="{3617A269-0CD9-4948-9932-FA1AD12DE27E}" destId="{5284ED54-4761-44DA-8086-D5FD397A1C95}" srcOrd="0" destOrd="0" presId="urn:microsoft.com/office/officeart/2005/8/layout/pList2#1"/>
    <dgm:cxn modelId="{E6014D90-8E5C-4F62-A1B2-E7BC9921C5AE}" type="presParOf" srcId="{3617A269-0CD9-4948-9932-FA1AD12DE27E}" destId="{9666B65F-B8AB-44AD-8F33-AF566667E781}" srcOrd="1" destOrd="0" presId="urn:microsoft.com/office/officeart/2005/8/layout/pList2#1"/>
    <dgm:cxn modelId="{E3F64436-9A93-445E-9422-B118E769FDCB}" type="presParOf" srcId="{3617A269-0CD9-4948-9932-FA1AD12DE27E}" destId="{41BC1ABA-1F87-4B1E-94EC-41724CD12655}" srcOrd="2" destOrd="0" presId="urn:microsoft.com/office/officeart/2005/8/layout/pList2#1"/>
    <dgm:cxn modelId="{3F41925C-F284-4B48-AB06-93C11AD20C1D}" type="presParOf" srcId="{78248EF9-FFBB-4EB0-94C4-16A1D0A1A170}" destId="{A9D6457D-CBBF-4A28-8C38-C3F75EA43CF1}" srcOrd="5" destOrd="0" presId="urn:microsoft.com/office/officeart/2005/8/layout/pList2#1"/>
    <dgm:cxn modelId="{CE48AF1F-081C-48D9-BCC5-24881243CD1D}" type="presParOf" srcId="{78248EF9-FFBB-4EB0-94C4-16A1D0A1A170}" destId="{CDFA4098-C274-4C84-9513-F0698696D98A}" srcOrd="6" destOrd="0" presId="urn:microsoft.com/office/officeart/2005/8/layout/pList2#1"/>
    <dgm:cxn modelId="{F16D78A1-2D52-4CA6-8799-14964B5E1E1D}" type="presParOf" srcId="{CDFA4098-C274-4C84-9513-F0698696D98A}" destId="{87B5BDBA-3C7A-41F1-8C33-F13937A84B36}" srcOrd="0" destOrd="0" presId="urn:microsoft.com/office/officeart/2005/8/layout/pList2#1"/>
    <dgm:cxn modelId="{4AD916A2-F505-4061-AA3F-CCE585FD5819}" type="presParOf" srcId="{CDFA4098-C274-4C84-9513-F0698696D98A}" destId="{928528D1-DD5F-4687-9BFE-878C43D23D5D}" srcOrd="1" destOrd="0" presId="urn:microsoft.com/office/officeart/2005/8/layout/pList2#1"/>
    <dgm:cxn modelId="{9E24D239-5AFC-4068-88EE-3B66C7B774AE}" type="presParOf" srcId="{CDFA4098-C274-4C84-9513-F0698696D98A}" destId="{D88C7409-AB93-4FE3-A61D-F51EE8A4B008}" srcOrd="2" destOrd="0" presId="urn:microsoft.com/office/officeart/2005/8/layout/pList2#1"/>
    <dgm:cxn modelId="{D16396F8-6D43-42C7-8837-D36E8CD94412}" type="presParOf" srcId="{78248EF9-FFBB-4EB0-94C4-16A1D0A1A170}" destId="{CA6E58D0-F06D-4082-9183-0F2955E6C631}" srcOrd="7" destOrd="0" presId="urn:microsoft.com/office/officeart/2005/8/layout/pList2#1"/>
    <dgm:cxn modelId="{43C31E3B-4290-41C3-8AE9-F98891C8D5D9}" type="presParOf" srcId="{78248EF9-FFBB-4EB0-94C4-16A1D0A1A170}" destId="{8AC8F713-1879-4B70-BB31-C5C195E24471}" srcOrd="8" destOrd="0" presId="urn:microsoft.com/office/officeart/2005/8/layout/pList2#1"/>
    <dgm:cxn modelId="{0CD61CF8-F0B5-4BAF-A625-C7DA6315C09F}" type="presParOf" srcId="{8AC8F713-1879-4B70-BB31-C5C195E24471}" destId="{9B706799-997B-4F74-B652-58B58A51EA58}" srcOrd="0" destOrd="0" presId="urn:microsoft.com/office/officeart/2005/8/layout/pList2#1"/>
    <dgm:cxn modelId="{5AC6560F-68C4-46FE-A491-3CFF3B045368}" type="presParOf" srcId="{8AC8F713-1879-4B70-BB31-C5C195E24471}" destId="{AF8C36F4-A127-4733-8CAC-70994BB842F2}" srcOrd="1" destOrd="0" presId="urn:microsoft.com/office/officeart/2005/8/layout/pList2#1"/>
    <dgm:cxn modelId="{177AF293-275E-4907-B258-2281FD4CCD6D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C20F2834-7A4B-463C-ABDE-12FFE93933A3}">
      <dgm:prSet phldrT="[Text]" custT="1"/>
      <dgm:spPr/>
      <dgm:t>
        <a:bodyPr lIns="73152" tIns="274320" rIns="73152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2000" dirty="0"/>
            <a:t>Harris nos dice: “…los estados surgieron a partir de las sociedades grupales y aldeanas a través de la ampliación y estratificación del liderazgo responsable de las redistribuciones económicas y de la dirección de la guerra externa”. Los primeros estados habrían surgido en torno a lugares fértiles, donde aparecen los graneros para acumular, este sería el germen del control de la redistribución.</a:t>
          </a:r>
        </a:p>
        <a:p>
          <a:pPr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200" noProof="0" dirty="0">
            <a:latin typeface="Corbel" pitchFamily="34" charset="0"/>
          </a:endParaRPr>
        </a:p>
      </dgm:t>
    </dgm:pt>
    <dgm:pt modelId="{BCFE97E8-F389-4CB9-AF67-54F99688D24C}" type="par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CAE5F0D1-5C6A-4BF8-ACC0-DB67084C99C7}" type="sibTrans" cxnId="{4C839C11-576D-4F8B-A506-F28B1DFFF881}">
      <dgm:prSet/>
      <dgm:spPr/>
      <dgm:t>
        <a:bodyPr/>
        <a:lstStyle/>
        <a:p>
          <a:endParaRPr lang="es-ES_tradnl" noProof="0"/>
        </a:p>
      </dgm:t>
    </dgm:pt>
    <dgm:pt modelId="{5DD0A7D4-5781-4819-AF33-C5CE25A2D297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400" dirty="0"/>
            <a:t>Estos modelos de estados que vemos surgen de forma autónoma, ejerciendo influencia en los territorios aledaños, los que en muchos casos, formaron parte de sus dominios o esferas de influencia</a:t>
          </a:r>
          <a:endParaRPr lang="es-ES_tradnl" sz="2200" noProof="0" dirty="0">
            <a:latin typeface="Corbel" pitchFamily="34" charset="0"/>
          </a:endParaRPr>
        </a:p>
      </dgm:t>
    </dgm:pt>
    <dgm:pt modelId="{FD53903F-8A86-4D24-917A-36748269F973}" type="sib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05B7C26E-C389-4346-849B-05526EF2C457}" type="parTrans" cxnId="{7417CC53-98FE-43F4-BF56-8508FB7DA803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/>
      <dgm:spPr>
        <a:solidFill>
          <a:schemeClr val="bg1">
            <a:lumMod val="65000"/>
            <a:alpha val="90000"/>
          </a:schemeClr>
        </a:solidFill>
      </dgm:spPr>
    </dgm:pt>
    <dgm:pt modelId="{78248EF9-FFBB-4EB0-94C4-16A1D0A1A170}" type="pres">
      <dgm:prSet presAssocID="{AA690160-D328-4B69-A035-90D3C82FA0A6}" presName="linComp" presStyleCnt="0"/>
      <dgm:spPr/>
    </dgm:pt>
    <dgm:pt modelId="{0C509E44-86D3-42D8-94FF-9B9788BAB857}" type="pres">
      <dgm:prSet presAssocID="{5DD0A7D4-5781-4819-AF33-C5CE25A2D297}" presName="compNode" presStyleCnt="0"/>
      <dgm:spPr/>
    </dgm:pt>
    <dgm:pt modelId="{E4B0666F-2CF1-4C21-A251-46E6EBFF7C1D}" type="pres">
      <dgm:prSet presAssocID="{5DD0A7D4-5781-4819-AF33-C5CE25A2D297}" presName="node" presStyleLbl="node1" presStyleIdx="0" presStyleCnt="2" custScaleX="131424">
        <dgm:presLayoutVars>
          <dgm:bulletEnabled val="1"/>
        </dgm:presLayoutVars>
      </dgm:prSet>
      <dgm:spPr/>
    </dgm:pt>
    <dgm:pt modelId="{BBFA0B92-8C45-4EAA-A200-A78384D846A7}" type="pres">
      <dgm:prSet presAssocID="{5DD0A7D4-5781-4819-AF33-C5CE25A2D297}" presName="invisiNode" presStyleLbl="node1" presStyleIdx="0" presStyleCnt="2"/>
      <dgm:spPr/>
    </dgm:pt>
    <dgm:pt modelId="{BF646D7A-C7D0-4489-A68F-61F32B7DB0C6}" type="pres">
      <dgm:prSet presAssocID="{5DD0A7D4-5781-4819-AF33-C5CE25A2D297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AEED2F-AC44-4514-84C2-160FDC42F579}" type="pres">
      <dgm:prSet presAssocID="{FD53903F-8A86-4D24-917A-36748269F973}" presName="sibTrans" presStyleLbl="sibTrans2D1" presStyleIdx="0" presStyleCnt="0"/>
      <dgm:spPr/>
    </dgm:pt>
    <dgm:pt modelId="{8AC8F713-1879-4B70-BB31-C5C195E24471}" type="pres">
      <dgm:prSet presAssocID="{C20F2834-7A4B-463C-ABDE-12FFE93933A3}" presName="compNode" presStyleCnt="0"/>
      <dgm:spPr/>
    </dgm:pt>
    <dgm:pt modelId="{9B706799-997B-4F74-B652-58B58A51EA58}" type="pres">
      <dgm:prSet presAssocID="{C20F2834-7A4B-463C-ABDE-12FFE93933A3}" presName="node" presStyleLbl="node1" presStyleIdx="1" presStyleCnt="2" custScaleX="177946">
        <dgm:presLayoutVars>
          <dgm:bulletEnabled val="1"/>
        </dgm:presLayoutVars>
      </dgm:prSet>
      <dgm:spPr/>
    </dgm:pt>
    <dgm:pt modelId="{AF8C36F4-A127-4733-8CAC-70994BB842F2}" type="pres">
      <dgm:prSet presAssocID="{C20F2834-7A4B-463C-ABDE-12FFE93933A3}" presName="invisiNode" presStyleLbl="node1" presStyleIdx="1" presStyleCnt="2"/>
      <dgm:spPr/>
    </dgm:pt>
    <dgm:pt modelId="{B68F94D2-D73D-420A-802B-DFDC9BE4ED4C}" type="pres">
      <dgm:prSet presAssocID="{C20F2834-7A4B-463C-ABDE-12FFE93933A3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C839C11-576D-4F8B-A506-F28B1DFFF881}" srcId="{AA690160-D328-4B69-A035-90D3C82FA0A6}" destId="{C20F2834-7A4B-463C-ABDE-12FFE93933A3}" srcOrd="1" destOrd="0" parTransId="{BCFE97E8-F389-4CB9-AF67-54F99688D24C}" sibTransId="{CAE5F0D1-5C6A-4BF8-ACC0-DB67084C99C7}"/>
    <dgm:cxn modelId="{2C752840-6E13-4C76-83E1-97F0073AEB32}" type="presOf" srcId="{FD53903F-8A86-4D24-917A-36748269F973}" destId="{CAAEED2F-AC44-4514-84C2-160FDC42F579}" srcOrd="0" destOrd="0" presId="urn:microsoft.com/office/officeart/2005/8/layout/pList2#1"/>
    <dgm:cxn modelId="{9EC8BA5D-2795-43C0-8EE4-43A55F9EC79C}" type="presOf" srcId="{5DD0A7D4-5781-4819-AF33-C5CE25A2D297}" destId="{E4B0666F-2CF1-4C21-A251-46E6EBFF7C1D}" srcOrd="0" destOrd="0" presId="urn:microsoft.com/office/officeart/2005/8/layout/pList2#1"/>
    <dgm:cxn modelId="{7417CC53-98FE-43F4-BF56-8508FB7DA803}" srcId="{AA690160-D328-4B69-A035-90D3C82FA0A6}" destId="{5DD0A7D4-5781-4819-AF33-C5CE25A2D297}" srcOrd="0" destOrd="0" parTransId="{05B7C26E-C389-4346-849B-05526EF2C457}" sibTransId="{FD53903F-8A86-4D24-917A-36748269F973}"/>
    <dgm:cxn modelId="{40D6337A-278E-4DB7-B61A-531E97C67003}" type="presOf" srcId="{AA690160-D328-4B69-A035-90D3C82FA0A6}" destId="{9E4DC8AD-1AC7-4E53-B32C-25202AFDB195}" srcOrd="0" destOrd="0" presId="urn:microsoft.com/office/officeart/2005/8/layout/pList2#1"/>
    <dgm:cxn modelId="{BD6C0AEA-9671-4EE2-98BE-0B86C9AA77F2}" type="presOf" srcId="{C20F2834-7A4B-463C-ABDE-12FFE93933A3}" destId="{9B706799-997B-4F74-B652-58B58A51EA58}" srcOrd="0" destOrd="0" presId="urn:microsoft.com/office/officeart/2005/8/layout/pList2#1"/>
    <dgm:cxn modelId="{01DE721E-6AB0-4DF6-B7F7-43BEBAB6B417}" type="presParOf" srcId="{9E4DC8AD-1AC7-4E53-B32C-25202AFDB195}" destId="{ACBF4AF3-FAB8-444C-81AB-52C89640E279}" srcOrd="0" destOrd="0" presId="urn:microsoft.com/office/officeart/2005/8/layout/pList2#1"/>
    <dgm:cxn modelId="{F9C19EC5-F58B-407A-855A-D926256F73FD}" type="presParOf" srcId="{9E4DC8AD-1AC7-4E53-B32C-25202AFDB195}" destId="{78248EF9-FFBB-4EB0-94C4-16A1D0A1A170}" srcOrd="1" destOrd="0" presId="urn:microsoft.com/office/officeart/2005/8/layout/pList2#1"/>
    <dgm:cxn modelId="{E5DA0DB7-BE5B-4900-809D-DABDAAEC1278}" type="presParOf" srcId="{78248EF9-FFBB-4EB0-94C4-16A1D0A1A170}" destId="{0C509E44-86D3-42D8-94FF-9B9788BAB857}" srcOrd="0" destOrd="0" presId="urn:microsoft.com/office/officeart/2005/8/layout/pList2#1"/>
    <dgm:cxn modelId="{D4BBA254-F543-4B53-8EB1-2B1C005C4802}" type="presParOf" srcId="{0C509E44-86D3-42D8-94FF-9B9788BAB857}" destId="{E4B0666F-2CF1-4C21-A251-46E6EBFF7C1D}" srcOrd="0" destOrd="0" presId="urn:microsoft.com/office/officeart/2005/8/layout/pList2#1"/>
    <dgm:cxn modelId="{27C15A2B-A8F4-4876-8389-49F4AEF475C6}" type="presParOf" srcId="{0C509E44-86D3-42D8-94FF-9B9788BAB857}" destId="{BBFA0B92-8C45-4EAA-A200-A78384D846A7}" srcOrd="1" destOrd="0" presId="urn:microsoft.com/office/officeart/2005/8/layout/pList2#1"/>
    <dgm:cxn modelId="{09E15A54-7AE0-4AB6-ACB8-121921324DF6}" type="presParOf" srcId="{0C509E44-86D3-42D8-94FF-9B9788BAB857}" destId="{BF646D7A-C7D0-4489-A68F-61F32B7DB0C6}" srcOrd="2" destOrd="0" presId="urn:microsoft.com/office/officeart/2005/8/layout/pList2#1"/>
    <dgm:cxn modelId="{B9E2D559-43B5-4854-8F51-FE6E8FCC7F08}" type="presParOf" srcId="{78248EF9-FFBB-4EB0-94C4-16A1D0A1A170}" destId="{CAAEED2F-AC44-4514-84C2-160FDC42F579}" srcOrd="1" destOrd="0" presId="urn:microsoft.com/office/officeart/2005/8/layout/pList2#1"/>
    <dgm:cxn modelId="{C8A6D5AE-A8D1-45E1-93E9-22C6A7BD17C7}" type="presParOf" srcId="{78248EF9-FFBB-4EB0-94C4-16A1D0A1A170}" destId="{8AC8F713-1879-4B70-BB31-C5C195E24471}" srcOrd="2" destOrd="0" presId="urn:microsoft.com/office/officeart/2005/8/layout/pList2#1"/>
    <dgm:cxn modelId="{9A3C0004-C74E-4707-99D9-4467F64A43E5}" type="presParOf" srcId="{8AC8F713-1879-4B70-BB31-C5C195E24471}" destId="{9B706799-997B-4F74-B652-58B58A51EA58}" srcOrd="0" destOrd="0" presId="urn:microsoft.com/office/officeart/2005/8/layout/pList2#1"/>
    <dgm:cxn modelId="{9F19FCF9-6FE1-49A5-B607-750442128204}" type="presParOf" srcId="{8AC8F713-1879-4B70-BB31-C5C195E24471}" destId="{AF8C36F4-A127-4733-8CAC-70994BB842F2}" srcOrd="1" destOrd="0" presId="urn:microsoft.com/office/officeart/2005/8/layout/pList2#1"/>
    <dgm:cxn modelId="{FD7F2C02-2E22-46E6-88DC-49CD475E5820}" type="presParOf" srcId="{8AC8F713-1879-4B70-BB31-C5C195E24471}" destId="{B68F94D2-D73D-420A-802B-DFDC9BE4ED4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92CA2D-9C23-4AA5-9BA6-EF7AE93CA97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4013AE-9112-4428-B2FD-20A59D3F2FD5}">
      <dgm:prSet phldrT="[Text]"/>
      <dgm:spPr>
        <a:solidFill>
          <a:schemeClr val="bg2">
            <a:lumMod val="2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defTabSz="914400">
            <a:buNone/>
          </a:pPr>
          <a:r>
            <a:rPr lang="es-ES_tradnl" sz="1800" b="0" i="0" noProof="0" dirty="0">
              <a:latin typeface="Calibri"/>
              <a:ea typeface="+mn-ea"/>
              <a:cs typeface="+mn-cs"/>
            </a:rPr>
            <a:t>Thomas </a:t>
          </a:r>
          <a:r>
            <a:rPr lang="es-ES_tradnl" sz="1800" b="0" i="0" noProof="0" dirty="0" err="1">
              <a:latin typeface="Calibri"/>
              <a:ea typeface="+mn-ea"/>
              <a:cs typeface="+mn-cs"/>
            </a:rPr>
            <a:t>Hobbes</a:t>
          </a:r>
          <a:endParaRPr lang="es-ES_tradnl" sz="1800" b="0" i="0" noProof="0" dirty="0">
            <a:latin typeface="Calibri"/>
            <a:ea typeface="+mn-ea"/>
            <a:cs typeface="+mn-cs"/>
          </a:endParaRPr>
        </a:p>
      </dgm:t>
    </dgm:pt>
    <dgm:pt modelId="{2B069C1C-91FC-4914-9701-0A783D6F8733}" type="parTrans" cxnId="{32649AE1-A42E-4BC9-9E2C-9B2D0A07B790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es-ES_tradnl" noProof="0"/>
        </a:p>
      </dgm:t>
    </dgm:pt>
    <dgm:pt modelId="{CEC47EE2-24B9-4A5D-B751-9D010E3F5F3C}" type="sibTrans" cxnId="{32649AE1-A42E-4BC9-9E2C-9B2D0A07B790}">
      <dgm:prSet/>
      <dgm:spPr/>
      <dgm:t>
        <a:bodyPr/>
        <a:lstStyle/>
        <a:p>
          <a:endParaRPr lang="es-ES_tradnl" noProof="0"/>
        </a:p>
      </dgm:t>
    </dgm:pt>
    <dgm:pt modelId="{E12DF050-1558-4DF7-BDC4-B6BCFFA52859}">
      <dgm:prSet phldrT="[Text]" custT="1"/>
      <dgm:spPr/>
      <dgm:t>
        <a:bodyPr/>
        <a:lstStyle/>
        <a:p>
          <a:pPr algn="l" defTabSz="914400">
            <a:buNone/>
          </a:pPr>
          <a:r>
            <a:rPr lang="es-ES_tradnl" sz="2200" noProof="0" dirty="0"/>
            <a:t>“El hombre es un lobo para el hombre”</a:t>
          </a:r>
        </a:p>
      </dgm:t>
    </dgm:pt>
    <dgm:pt modelId="{DEE0BA15-E53F-4A79-8095-AA792CE02D86}" type="parTrans" cxnId="{E73C0B5E-49E7-4315-BEA5-89CD6688C601}">
      <dgm:prSet/>
      <dgm:spPr/>
      <dgm:t>
        <a:bodyPr/>
        <a:lstStyle/>
        <a:p>
          <a:endParaRPr lang="es-ES_tradnl" noProof="0"/>
        </a:p>
      </dgm:t>
    </dgm:pt>
    <dgm:pt modelId="{C19F7EE8-0F8C-46F1-BD7E-0979F0185E94}" type="sibTrans" cxnId="{E73C0B5E-49E7-4315-BEA5-89CD6688C601}">
      <dgm:prSet/>
      <dgm:spPr/>
      <dgm:t>
        <a:bodyPr/>
        <a:lstStyle/>
        <a:p>
          <a:endParaRPr lang="es-ES_tradnl" noProof="0"/>
        </a:p>
      </dgm:t>
    </dgm:pt>
    <dgm:pt modelId="{F87743AA-9B62-48AA-B624-A467F69AE744}">
      <dgm:prSet phldrT="[Text]"/>
      <dgm:spPr>
        <a:solidFill>
          <a:schemeClr val="accent2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defTabSz="914400">
            <a:buNone/>
          </a:pPr>
          <a:r>
            <a:rPr lang="es-ES_tradnl" sz="1800" b="0" i="0" noProof="0" dirty="0">
              <a:latin typeface="Calibri"/>
              <a:ea typeface="+mn-ea"/>
              <a:cs typeface="+mn-cs"/>
            </a:rPr>
            <a:t>Jean Jacques  Rousseau</a:t>
          </a:r>
        </a:p>
      </dgm:t>
    </dgm:pt>
    <dgm:pt modelId="{84CCFB37-C8DB-4798-8CF9-2D5CC5844011}" type="parTrans" cxnId="{98D4FC5D-09CA-42DC-A85D-05647FC15CDA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es-ES_tradnl" noProof="0"/>
        </a:p>
      </dgm:t>
    </dgm:pt>
    <dgm:pt modelId="{CB529411-5CC0-4B41-90E1-68139E60E840}" type="sibTrans" cxnId="{98D4FC5D-09CA-42DC-A85D-05647FC15CDA}">
      <dgm:prSet/>
      <dgm:spPr/>
      <dgm:t>
        <a:bodyPr/>
        <a:lstStyle/>
        <a:p>
          <a:endParaRPr lang="es-ES_tradnl" noProof="0"/>
        </a:p>
      </dgm:t>
    </dgm:pt>
    <dgm:pt modelId="{7E970C24-C094-4612-AA78-395DCF2648A0}">
      <dgm:prSet phldrT="[Text]" custT="1"/>
      <dgm:spPr/>
      <dgm:t>
        <a:bodyPr/>
        <a:lstStyle/>
        <a:p>
          <a:pPr algn="l" defTabSz="914400">
            <a:buNone/>
          </a:pPr>
          <a:r>
            <a:rPr lang="es-ES_tradnl" sz="2200" noProof="0" dirty="0"/>
            <a:t>“El hombre es bueno por naturaleza”</a:t>
          </a:r>
        </a:p>
      </dgm:t>
    </dgm:pt>
    <dgm:pt modelId="{2CB689AF-F89E-4476-9DA6-8FBB8515BC78}" type="parTrans" cxnId="{5CF49F65-094A-4E26-946A-28DDC6FE11DF}">
      <dgm:prSet/>
      <dgm:spPr/>
      <dgm:t>
        <a:bodyPr/>
        <a:lstStyle/>
        <a:p>
          <a:endParaRPr lang="es-ES_tradnl" noProof="0"/>
        </a:p>
      </dgm:t>
    </dgm:pt>
    <dgm:pt modelId="{59A27C3C-1D6C-4274-8EE5-6B6919D98DCA}" type="sibTrans" cxnId="{5CF49F65-094A-4E26-946A-28DDC6FE11DF}">
      <dgm:prSet/>
      <dgm:spPr/>
      <dgm:t>
        <a:bodyPr/>
        <a:lstStyle/>
        <a:p>
          <a:endParaRPr lang="es-ES_tradnl" noProof="0"/>
        </a:p>
      </dgm:t>
    </dgm:pt>
    <dgm:pt modelId="{B0155F90-CD19-41BF-85F7-A6C9A6D50952}">
      <dgm:prSet phldrT="[Text]" custT="1"/>
      <dgm:spPr/>
      <dgm:t>
        <a:bodyPr/>
        <a:lstStyle/>
        <a:p>
          <a:pPr algn="l" defTabSz="914400">
            <a:buNone/>
          </a:pPr>
          <a:r>
            <a:rPr lang="es-ES_tradnl" sz="2200" noProof="0" dirty="0"/>
            <a:t>“a liquidar el Estado”… quita la libertad al ser humano.</a:t>
          </a:r>
        </a:p>
      </dgm:t>
    </dgm:pt>
    <dgm:pt modelId="{3C5A656A-6831-462C-8CA2-DE6469096F5C}" type="parTrans" cxnId="{FC0F70F4-69CB-4C63-99AD-686C4973C024}">
      <dgm:prSet/>
      <dgm:spPr/>
      <dgm:t>
        <a:bodyPr/>
        <a:lstStyle/>
        <a:p>
          <a:endParaRPr lang="es-ES_tradnl" noProof="0"/>
        </a:p>
      </dgm:t>
    </dgm:pt>
    <dgm:pt modelId="{9DC7CE15-702F-402D-8F9E-B21F512484ED}" type="sibTrans" cxnId="{FC0F70F4-69CB-4C63-99AD-686C4973C024}">
      <dgm:prSet/>
      <dgm:spPr/>
      <dgm:t>
        <a:bodyPr/>
        <a:lstStyle/>
        <a:p>
          <a:endParaRPr lang="es-ES_tradnl" noProof="0"/>
        </a:p>
      </dgm:t>
    </dgm:pt>
    <dgm:pt modelId="{9E790344-7160-4148-9B58-F25DAD773F26}">
      <dgm:prSet phldrT="[Text]"/>
      <dgm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 defTabSz="914400">
            <a:buNone/>
          </a:pPr>
          <a:r>
            <a:rPr lang="es-ES_tradnl" sz="1800" b="0" i="0" noProof="0" dirty="0">
              <a:latin typeface="Calibri"/>
              <a:ea typeface="+mn-ea"/>
              <a:cs typeface="+mn-cs"/>
            </a:rPr>
            <a:t>M. </a:t>
          </a:r>
          <a:r>
            <a:rPr lang="es-ES_tradnl" sz="1800" b="0" i="0" noProof="0" dirty="0" err="1">
              <a:latin typeface="Calibri"/>
              <a:ea typeface="+mn-ea"/>
              <a:cs typeface="+mn-cs"/>
            </a:rPr>
            <a:t>Bakunin</a:t>
          </a:r>
          <a:endParaRPr lang="es-ES_tradnl" sz="1800" b="0" i="0" noProof="0" dirty="0">
            <a:latin typeface="Calibri"/>
            <a:ea typeface="+mn-ea"/>
            <a:cs typeface="+mn-cs"/>
          </a:endParaRPr>
        </a:p>
      </dgm:t>
    </dgm:pt>
    <dgm:pt modelId="{A752D730-9600-4EC6-8D54-2109D8F249AE}" type="sibTrans" cxnId="{B17AB414-9794-45F5-A83A-9F5B2766D4E2}">
      <dgm:prSet/>
      <dgm:spPr/>
      <dgm:t>
        <a:bodyPr/>
        <a:lstStyle/>
        <a:p>
          <a:endParaRPr lang="es-ES_tradnl" noProof="0"/>
        </a:p>
      </dgm:t>
    </dgm:pt>
    <dgm:pt modelId="{9BA54E2E-15D8-4590-9C54-19E46860BA2C}" type="parTrans" cxnId="{B17AB414-9794-45F5-A83A-9F5B2766D4E2}">
      <dgm:prSet/>
      <dgm:spPr>
        <a:ln w="31750">
          <a:solidFill>
            <a:schemeClr val="bg1">
              <a:lumMod val="75000"/>
            </a:schemeClr>
          </a:solidFill>
          <a:prstDash val="sysDot"/>
        </a:ln>
      </dgm:spPr>
      <dgm:t>
        <a:bodyPr/>
        <a:lstStyle/>
        <a:p>
          <a:endParaRPr lang="es-ES_tradnl" noProof="0"/>
        </a:p>
      </dgm:t>
    </dgm:pt>
    <dgm:pt modelId="{FACCEAD9-88FE-4F17-80DE-AD58AA13FB48}" type="pres">
      <dgm:prSet presAssocID="{3392CA2D-9C23-4AA5-9BA6-EF7AE93CA97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E11BD101-E0B5-476C-A360-32AA4964D2BC}" type="pres">
      <dgm:prSet presAssocID="{3392CA2D-9C23-4AA5-9BA6-EF7AE93CA977}" presName="cycle" presStyleCnt="0"/>
      <dgm:spPr/>
    </dgm:pt>
    <dgm:pt modelId="{2B1FA9FB-9D14-4E28-992F-96270AD0CB74}" type="pres">
      <dgm:prSet presAssocID="{3392CA2D-9C23-4AA5-9BA6-EF7AE93CA977}" presName="centerShape" presStyleCnt="0"/>
      <dgm:spPr/>
    </dgm:pt>
    <dgm:pt modelId="{40644952-A28B-4746-A9A8-0D9E5C429189}" type="pres">
      <dgm:prSet presAssocID="{3392CA2D-9C23-4AA5-9BA6-EF7AE93CA977}" presName="connSite" presStyleLbl="node1" presStyleIdx="0" presStyleCnt="4"/>
      <dgm:spPr/>
    </dgm:pt>
    <dgm:pt modelId="{51F4EAD3-1682-4678-A02B-7707F22B1C85}" type="pres">
      <dgm:prSet presAssocID="{3392CA2D-9C23-4AA5-9BA6-EF7AE93CA977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22BCEA4B-0890-4220-9556-1CDDFB0A4512}" type="pres">
      <dgm:prSet presAssocID="{2B069C1C-91FC-4914-9701-0A783D6F8733}" presName="Name25" presStyleLbl="parChTrans1D1" presStyleIdx="0" presStyleCnt="3"/>
      <dgm:spPr/>
    </dgm:pt>
    <dgm:pt modelId="{E9D8A64E-7677-4DC0-8658-47073AC3F3AF}" type="pres">
      <dgm:prSet presAssocID="{FF4013AE-9112-4428-B2FD-20A59D3F2FD5}" presName="node" presStyleCnt="0"/>
      <dgm:spPr/>
    </dgm:pt>
    <dgm:pt modelId="{87BA93AC-D3AD-4B28-9115-39B8C4A3C7C0}" type="pres">
      <dgm:prSet presAssocID="{FF4013AE-9112-4428-B2FD-20A59D3F2FD5}" presName="parentNode" presStyleLbl="node1" presStyleIdx="1" presStyleCnt="4" custScaleX="105401" custLinFactNeighborX="-11745">
        <dgm:presLayoutVars>
          <dgm:chMax val="1"/>
          <dgm:bulletEnabled val="1"/>
        </dgm:presLayoutVars>
      </dgm:prSet>
      <dgm:spPr/>
    </dgm:pt>
    <dgm:pt modelId="{165DC621-B2C0-4549-964A-6C5A16796B82}" type="pres">
      <dgm:prSet presAssocID="{FF4013AE-9112-4428-B2FD-20A59D3F2FD5}" presName="childNode" presStyleLbl="revTx" presStyleIdx="0" presStyleCnt="3">
        <dgm:presLayoutVars>
          <dgm:bulletEnabled val="1"/>
        </dgm:presLayoutVars>
      </dgm:prSet>
      <dgm:spPr/>
    </dgm:pt>
    <dgm:pt modelId="{63E94016-D3A5-4FCE-8301-70944FF87E8F}" type="pres">
      <dgm:prSet presAssocID="{84CCFB37-C8DB-4798-8CF9-2D5CC5844011}" presName="Name25" presStyleLbl="parChTrans1D1" presStyleIdx="1" presStyleCnt="3"/>
      <dgm:spPr/>
    </dgm:pt>
    <dgm:pt modelId="{C8452CED-EBC5-4585-8101-7D13C68CE06D}" type="pres">
      <dgm:prSet presAssocID="{F87743AA-9B62-48AA-B624-A467F69AE744}" presName="node" presStyleCnt="0"/>
      <dgm:spPr/>
    </dgm:pt>
    <dgm:pt modelId="{2351FE39-4179-4DB3-94A8-84EFD1524303}" type="pres">
      <dgm:prSet presAssocID="{F87743AA-9B62-48AA-B624-A467F69AE744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0BE2FF25-E3C6-4F63-A072-FBDC9C3F6BED}" type="pres">
      <dgm:prSet presAssocID="{F87743AA-9B62-48AA-B624-A467F69AE744}" presName="childNode" presStyleLbl="revTx" presStyleIdx="1" presStyleCnt="3">
        <dgm:presLayoutVars>
          <dgm:bulletEnabled val="1"/>
        </dgm:presLayoutVars>
      </dgm:prSet>
      <dgm:spPr/>
    </dgm:pt>
    <dgm:pt modelId="{9D3DC158-D5CF-44D3-AC74-FD003E28D70A}" type="pres">
      <dgm:prSet presAssocID="{9BA54E2E-15D8-4590-9C54-19E46860BA2C}" presName="Name25" presStyleLbl="parChTrans1D1" presStyleIdx="2" presStyleCnt="3"/>
      <dgm:spPr/>
    </dgm:pt>
    <dgm:pt modelId="{6194B5B1-7CCE-4DCF-AE16-59A56DECF32E}" type="pres">
      <dgm:prSet presAssocID="{9E790344-7160-4148-9B58-F25DAD773F26}" presName="node" presStyleCnt="0"/>
      <dgm:spPr/>
    </dgm:pt>
    <dgm:pt modelId="{8176EEDF-F573-4220-AC4D-C8DBE2CCB231}" type="pres">
      <dgm:prSet presAssocID="{9E790344-7160-4148-9B58-F25DAD773F26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302A07B-55BD-4964-87A5-153E84EB806C}" type="pres">
      <dgm:prSet presAssocID="{9E790344-7160-4148-9B58-F25DAD773F26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5D6B500-09F1-45ED-9832-EBC5A02FF1B5}" type="presOf" srcId="{9BA54E2E-15D8-4590-9C54-19E46860BA2C}" destId="{9D3DC158-D5CF-44D3-AC74-FD003E28D70A}" srcOrd="0" destOrd="0" presId="urn:microsoft.com/office/officeart/2005/8/layout/radial2"/>
    <dgm:cxn modelId="{E9560A02-EC6A-450B-8A7A-0FD3BC43231B}" type="presOf" srcId="{E12DF050-1558-4DF7-BDC4-B6BCFFA52859}" destId="{165DC621-B2C0-4549-964A-6C5A16796B82}" srcOrd="0" destOrd="0" presId="urn:microsoft.com/office/officeart/2005/8/layout/radial2"/>
    <dgm:cxn modelId="{1519C809-5A6E-4DEA-B5BC-B842B453005C}" type="presOf" srcId="{84CCFB37-C8DB-4798-8CF9-2D5CC5844011}" destId="{63E94016-D3A5-4FCE-8301-70944FF87E8F}" srcOrd="0" destOrd="0" presId="urn:microsoft.com/office/officeart/2005/8/layout/radial2"/>
    <dgm:cxn modelId="{B17AB414-9794-45F5-A83A-9F5B2766D4E2}" srcId="{3392CA2D-9C23-4AA5-9BA6-EF7AE93CA977}" destId="{9E790344-7160-4148-9B58-F25DAD773F26}" srcOrd="2" destOrd="0" parTransId="{9BA54E2E-15D8-4590-9C54-19E46860BA2C}" sibTransId="{A752D730-9600-4EC6-8D54-2109D8F249AE}"/>
    <dgm:cxn modelId="{98D4FC5D-09CA-42DC-A85D-05647FC15CDA}" srcId="{3392CA2D-9C23-4AA5-9BA6-EF7AE93CA977}" destId="{F87743AA-9B62-48AA-B624-A467F69AE744}" srcOrd="1" destOrd="0" parTransId="{84CCFB37-C8DB-4798-8CF9-2D5CC5844011}" sibTransId="{CB529411-5CC0-4B41-90E1-68139E60E840}"/>
    <dgm:cxn modelId="{E73C0B5E-49E7-4315-BEA5-89CD6688C601}" srcId="{FF4013AE-9112-4428-B2FD-20A59D3F2FD5}" destId="{E12DF050-1558-4DF7-BDC4-B6BCFFA52859}" srcOrd="0" destOrd="0" parTransId="{DEE0BA15-E53F-4A79-8095-AA792CE02D86}" sibTransId="{C19F7EE8-0F8C-46F1-BD7E-0979F0185E94}"/>
    <dgm:cxn modelId="{8AC0B541-5A50-4CDA-BCD0-9DF840C588E2}" type="presOf" srcId="{FF4013AE-9112-4428-B2FD-20A59D3F2FD5}" destId="{87BA93AC-D3AD-4B28-9115-39B8C4A3C7C0}" srcOrd="0" destOrd="0" presId="urn:microsoft.com/office/officeart/2005/8/layout/radial2"/>
    <dgm:cxn modelId="{5CF49F65-094A-4E26-946A-28DDC6FE11DF}" srcId="{F87743AA-9B62-48AA-B624-A467F69AE744}" destId="{7E970C24-C094-4612-AA78-395DCF2648A0}" srcOrd="0" destOrd="0" parTransId="{2CB689AF-F89E-4476-9DA6-8FBB8515BC78}" sibTransId="{59A27C3C-1D6C-4274-8EE5-6B6919D98DCA}"/>
    <dgm:cxn modelId="{4880E994-E7D7-476E-9B36-B4CE507BC43C}" type="presOf" srcId="{2B069C1C-91FC-4914-9701-0A783D6F8733}" destId="{22BCEA4B-0890-4220-9556-1CDDFB0A4512}" srcOrd="0" destOrd="0" presId="urn:microsoft.com/office/officeart/2005/8/layout/radial2"/>
    <dgm:cxn modelId="{7349D0A2-5619-44F3-A020-3B916C88444A}" type="presOf" srcId="{9E790344-7160-4148-9B58-F25DAD773F26}" destId="{8176EEDF-F573-4220-AC4D-C8DBE2CCB231}" srcOrd="0" destOrd="0" presId="urn:microsoft.com/office/officeart/2005/8/layout/radial2"/>
    <dgm:cxn modelId="{7CD92EB8-097A-4CD7-9CEE-EEDA9766A8EC}" type="presOf" srcId="{B0155F90-CD19-41BF-85F7-A6C9A6D50952}" destId="{C302A07B-55BD-4964-87A5-153E84EB806C}" srcOrd="0" destOrd="0" presId="urn:microsoft.com/office/officeart/2005/8/layout/radial2"/>
    <dgm:cxn modelId="{32649AE1-A42E-4BC9-9E2C-9B2D0A07B790}" srcId="{3392CA2D-9C23-4AA5-9BA6-EF7AE93CA977}" destId="{FF4013AE-9112-4428-B2FD-20A59D3F2FD5}" srcOrd="0" destOrd="0" parTransId="{2B069C1C-91FC-4914-9701-0A783D6F8733}" sibTransId="{CEC47EE2-24B9-4A5D-B751-9D010E3F5F3C}"/>
    <dgm:cxn modelId="{924DEFE1-E283-43A8-BFE3-3DAFE1D14D17}" type="presOf" srcId="{F87743AA-9B62-48AA-B624-A467F69AE744}" destId="{2351FE39-4179-4DB3-94A8-84EFD1524303}" srcOrd="0" destOrd="0" presId="urn:microsoft.com/office/officeart/2005/8/layout/radial2"/>
    <dgm:cxn modelId="{FC0F70F4-69CB-4C63-99AD-686C4973C024}" srcId="{9E790344-7160-4148-9B58-F25DAD773F26}" destId="{B0155F90-CD19-41BF-85F7-A6C9A6D50952}" srcOrd="0" destOrd="0" parTransId="{3C5A656A-6831-462C-8CA2-DE6469096F5C}" sibTransId="{9DC7CE15-702F-402D-8F9E-B21F512484ED}"/>
    <dgm:cxn modelId="{1D7CBCF5-F50E-4447-9595-269FC345D728}" type="presOf" srcId="{3392CA2D-9C23-4AA5-9BA6-EF7AE93CA977}" destId="{FACCEAD9-88FE-4F17-80DE-AD58AA13FB48}" srcOrd="0" destOrd="0" presId="urn:microsoft.com/office/officeart/2005/8/layout/radial2"/>
    <dgm:cxn modelId="{5D4F19FB-CA2F-42D1-BC6D-9566E186DDC7}" type="presOf" srcId="{7E970C24-C094-4612-AA78-395DCF2648A0}" destId="{0BE2FF25-E3C6-4F63-A072-FBDC9C3F6BED}" srcOrd="0" destOrd="0" presId="urn:microsoft.com/office/officeart/2005/8/layout/radial2"/>
    <dgm:cxn modelId="{AFB044C1-1AD3-43A2-9BA1-80D464885775}" type="presParOf" srcId="{FACCEAD9-88FE-4F17-80DE-AD58AA13FB48}" destId="{E11BD101-E0B5-476C-A360-32AA4964D2BC}" srcOrd="0" destOrd="0" presId="urn:microsoft.com/office/officeart/2005/8/layout/radial2"/>
    <dgm:cxn modelId="{E43E74FE-EAFA-4E57-BDF8-296528FE2B42}" type="presParOf" srcId="{E11BD101-E0B5-476C-A360-32AA4964D2BC}" destId="{2B1FA9FB-9D14-4E28-992F-96270AD0CB74}" srcOrd="0" destOrd="0" presId="urn:microsoft.com/office/officeart/2005/8/layout/radial2"/>
    <dgm:cxn modelId="{972A450E-331B-4794-B511-8EC524B72737}" type="presParOf" srcId="{2B1FA9FB-9D14-4E28-992F-96270AD0CB74}" destId="{40644952-A28B-4746-A9A8-0D9E5C429189}" srcOrd="0" destOrd="0" presId="urn:microsoft.com/office/officeart/2005/8/layout/radial2"/>
    <dgm:cxn modelId="{6256E598-108A-4E59-8AE6-E0A9D1882F6F}" type="presParOf" srcId="{2B1FA9FB-9D14-4E28-992F-96270AD0CB74}" destId="{51F4EAD3-1682-4678-A02B-7707F22B1C85}" srcOrd="1" destOrd="0" presId="urn:microsoft.com/office/officeart/2005/8/layout/radial2"/>
    <dgm:cxn modelId="{2ED69C5A-4FFC-4BA7-8F72-A0EA60F05D53}" type="presParOf" srcId="{E11BD101-E0B5-476C-A360-32AA4964D2BC}" destId="{22BCEA4B-0890-4220-9556-1CDDFB0A4512}" srcOrd="1" destOrd="0" presId="urn:microsoft.com/office/officeart/2005/8/layout/radial2"/>
    <dgm:cxn modelId="{F8F99B51-8135-437D-A5C6-7FD91B3C3A11}" type="presParOf" srcId="{E11BD101-E0B5-476C-A360-32AA4964D2BC}" destId="{E9D8A64E-7677-4DC0-8658-47073AC3F3AF}" srcOrd="2" destOrd="0" presId="urn:microsoft.com/office/officeart/2005/8/layout/radial2"/>
    <dgm:cxn modelId="{08F239A9-CDF8-4A15-B575-3671A84B2192}" type="presParOf" srcId="{E9D8A64E-7677-4DC0-8658-47073AC3F3AF}" destId="{87BA93AC-D3AD-4B28-9115-39B8C4A3C7C0}" srcOrd="0" destOrd="0" presId="urn:microsoft.com/office/officeart/2005/8/layout/radial2"/>
    <dgm:cxn modelId="{BF41BF99-E17C-4FD4-A8F7-59F37D67F9C1}" type="presParOf" srcId="{E9D8A64E-7677-4DC0-8658-47073AC3F3AF}" destId="{165DC621-B2C0-4549-964A-6C5A16796B82}" srcOrd="1" destOrd="0" presId="urn:microsoft.com/office/officeart/2005/8/layout/radial2"/>
    <dgm:cxn modelId="{ADCC5029-5E51-4EDE-A1EB-F03183C5CC5A}" type="presParOf" srcId="{E11BD101-E0B5-476C-A360-32AA4964D2BC}" destId="{63E94016-D3A5-4FCE-8301-70944FF87E8F}" srcOrd="3" destOrd="0" presId="urn:microsoft.com/office/officeart/2005/8/layout/radial2"/>
    <dgm:cxn modelId="{D9518BE3-C6BA-44DA-9AFE-0CA7CF80D3FF}" type="presParOf" srcId="{E11BD101-E0B5-476C-A360-32AA4964D2BC}" destId="{C8452CED-EBC5-4585-8101-7D13C68CE06D}" srcOrd="4" destOrd="0" presId="urn:microsoft.com/office/officeart/2005/8/layout/radial2"/>
    <dgm:cxn modelId="{563CD35A-7755-43E8-B2B8-AC2F8CCA9106}" type="presParOf" srcId="{C8452CED-EBC5-4585-8101-7D13C68CE06D}" destId="{2351FE39-4179-4DB3-94A8-84EFD1524303}" srcOrd="0" destOrd="0" presId="urn:microsoft.com/office/officeart/2005/8/layout/radial2"/>
    <dgm:cxn modelId="{75F23A05-5F02-4568-B1F2-B17C42F1F9CB}" type="presParOf" srcId="{C8452CED-EBC5-4585-8101-7D13C68CE06D}" destId="{0BE2FF25-E3C6-4F63-A072-FBDC9C3F6BED}" srcOrd="1" destOrd="0" presId="urn:microsoft.com/office/officeart/2005/8/layout/radial2"/>
    <dgm:cxn modelId="{23E31BAC-81E7-494A-B46F-37C82ADD3C13}" type="presParOf" srcId="{E11BD101-E0B5-476C-A360-32AA4964D2BC}" destId="{9D3DC158-D5CF-44D3-AC74-FD003E28D70A}" srcOrd="5" destOrd="0" presId="urn:microsoft.com/office/officeart/2005/8/layout/radial2"/>
    <dgm:cxn modelId="{70357DAD-C257-4018-9AF0-45B0C08E08DD}" type="presParOf" srcId="{E11BD101-E0B5-476C-A360-32AA4964D2BC}" destId="{6194B5B1-7CCE-4DCF-AE16-59A56DECF32E}" srcOrd="6" destOrd="0" presId="urn:microsoft.com/office/officeart/2005/8/layout/radial2"/>
    <dgm:cxn modelId="{B664BE54-F805-4256-BAD5-197EE91EE185}" type="presParOf" srcId="{6194B5B1-7CCE-4DCF-AE16-59A56DECF32E}" destId="{8176EEDF-F573-4220-AC4D-C8DBE2CCB231}" srcOrd="0" destOrd="0" presId="urn:microsoft.com/office/officeart/2005/8/layout/radial2"/>
    <dgm:cxn modelId="{84F5F111-890F-4B79-94F0-607B2CF728A9}" type="presParOf" srcId="{6194B5B1-7CCE-4DCF-AE16-59A56DECF32E}" destId="{C302A07B-55BD-4964-87A5-153E84EB806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77AF15ED-F058-4A0B-B979-9880C6062DF0}">
      <dgm:prSet phldrT="[Text]" custT="1"/>
      <dgm:spPr/>
      <dgm:t>
        <a:bodyPr lIns="73152" tIns="274320" rIns="73152"/>
        <a:lstStyle/>
        <a:p>
          <a:pPr algn="l" defTabSz="914400">
            <a:buNone/>
          </a:pPr>
          <a:r>
            <a:rPr lang="es-ES_tradnl" sz="2400" dirty="0"/>
            <a:t>Thomas </a:t>
          </a:r>
          <a:r>
            <a:rPr lang="es-ES_tradnl" sz="2400" dirty="0" err="1"/>
            <a:t>Hobbes</a:t>
          </a:r>
          <a:r>
            <a:rPr lang="es-ES_tradnl" sz="2400" dirty="0"/>
            <a:t> ((1588-1679): “El hombre es un lobo para el hombre” …” cuando no existe poder visible que los tenga a raya y los sujete, por temor al castigo, a la realización de sus pactos y a la observancia de las leyes de naturaleza.” El hombre crea un Leviatán, mediante un pacto indisoluble entrega su soberanía al Estado que controlará la ley, el orden, la seguridad</a:t>
          </a:r>
          <a:endParaRPr lang="es-ES_tradnl" sz="2400" noProof="0" dirty="0">
            <a:latin typeface="Corbel" pitchFamily="34" charset="0"/>
          </a:endParaRPr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LinFactNeighborX="-57066" custLinFactNeighborY="72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248EF9-FFBB-4EB0-94C4-16A1D0A1A170}" type="pres">
      <dgm:prSet presAssocID="{AA690160-D328-4B69-A035-90D3C82FA0A6}" presName="linComp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0" presStyleCnt="1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0" presStyleCnt="1"/>
      <dgm:spPr/>
    </dgm:pt>
    <dgm:pt modelId="{41BC1ABA-1F87-4B1E-94EC-41724CD12655}" type="pres">
      <dgm:prSet presAssocID="{77AF15ED-F058-4A0B-B979-9880C6062DF0}" presName="imagNode" presStyleLbl="fgImgPlace1" presStyleIdx="0" presStyleCnt="1" custScaleX="49145" custScaleY="127141" custLinFactNeighborX="29508" custLinFactNeighborY="87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93BFB54-2A46-440F-BF9A-498E8A4131A8}" type="presOf" srcId="{AA690160-D328-4B69-A035-90D3C82FA0A6}" destId="{9E4DC8AD-1AC7-4E53-B32C-25202AFDB195}" srcOrd="0" destOrd="0" presId="urn:microsoft.com/office/officeart/2005/8/layout/pList2#1"/>
    <dgm:cxn modelId="{3B501DB7-B6A8-4E69-A3B3-54F925CEDA66}" type="presOf" srcId="{77AF15ED-F058-4A0B-B979-9880C6062DF0}" destId="{5284ED54-4761-44DA-8086-D5FD397A1C95}" srcOrd="0" destOrd="0" presId="urn:microsoft.com/office/officeart/2005/8/layout/pList2#1"/>
    <dgm:cxn modelId="{CD3B69F4-72CF-49E2-8926-8FD63E771977}" srcId="{AA690160-D328-4B69-A035-90D3C82FA0A6}" destId="{77AF15ED-F058-4A0B-B979-9880C6062DF0}" srcOrd="0" destOrd="0" parTransId="{0DF2CDB2-0880-4047-8447-A17EAE7580E4}" sibTransId="{E3B236AA-E864-46E4-BC91-F2D73633FEA4}"/>
    <dgm:cxn modelId="{1BE627C7-0E10-4C37-A30F-F3384FD0DD7E}" type="presParOf" srcId="{9E4DC8AD-1AC7-4E53-B32C-25202AFDB195}" destId="{ACBF4AF3-FAB8-444C-81AB-52C89640E279}" srcOrd="0" destOrd="0" presId="urn:microsoft.com/office/officeart/2005/8/layout/pList2#1"/>
    <dgm:cxn modelId="{F07BA656-1E4C-4393-8041-63D9BB03F369}" type="presParOf" srcId="{9E4DC8AD-1AC7-4E53-B32C-25202AFDB195}" destId="{78248EF9-FFBB-4EB0-94C4-16A1D0A1A170}" srcOrd="1" destOrd="0" presId="urn:microsoft.com/office/officeart/2005/8/layout/pList2#1"/>
    <dgm:cxn modelId="{CF1A6AE8-82D0-4EBA-913D-D8E4CFD51E79}" type="presParOf" srcId="{78248EF9-FFBB-4EB0-94C4-16A1D0A1A170}" destId="{3617A269-0CD9-4948-9932-FA1AD12DE27E}" srcOrd="0" destOrd="0" presId="urn:microsoft.com/office/officeart/2005/8/layout/pList2#1"/>
    <dgm:cxn modelId="{3B75166D-C937-457F-A059-A701F92BA9BC}" type="presParOf" srcId="{3617A269-0CD9-4948-9932-FA1AD12DE27E}" destId="{5284ED54-4761-44DA-8086-D5FD397A1C95}" srcOrd="0" destOrd="0" presId="urn:microsoft.com/office/officeart/2005/8/layout/pList2#1"/>
    <dgm:cxn modelId="{765C8A9B-6553-4FBF-8879-8966CC4DAAE5}" type="presParOf" srcId="{3617A269-0CD9-4948-9932-FA1AD12DE27E}" destId="{9666B65F-B8AB-44AD-8F33-AF566667E781}" srcOrd="1" destOrd="0" presId="urn:microsoft.com/office/officeart/2005/8/layout/pList2#1"/>
    <dgm:cxn modelId="{3A64F2F7-0D1D-453D-ABBE-4C5DFE6882B2}" type="presParOf" srcId="{3617A269-0CD9-4948-9932-FA1AD12DE27E}" destId="{41BC1ABA-1F87-4B1E-94EC-41724CD1265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77AF15ED-F058-4A0B-B979-9880C6062DF0}">
      <dgm:prSet phldrT="[Text]" custT="1"/>
      <dgm:spPr/>
      <dgm:t>
        <a:bodyPr lIns="73152" tIns="274320" rIns="73152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2000" dirty="0"/>
            <a:t>Jean Jacques Rousseau (1719-1778). Este filósofo plantea lo contrario a su antecesor. “El hombre es bueno por naturaleza” y la comunidad es el más alto grado de realización. Pero la sociedad lo corrompe y la civilización trajo vicios de inequidad e injusticia. Para este autor el Estado se genera a partir de un Contrato Social  como la voluntad colectiva del cuerpo político que se orienta al interés común. La voluntad general reside en el pueblo y se manifiesta a través de la ley votada directamente por el pueblo en asamblea. El ciudadano es soberano en cuanto participa también de la voluntad general.</a:t>
          </a:r>
        </a:p>
        <a:p>
          <a:pPr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400" noProof="0" dirty="0">
            <a:latin typeface="Corbel" pitchFamily="34" charset="0"/>
          </a:endParaRPr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LinFactNeighborX="-7337" custLinFactNeighborY="-96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248EF9-FFBB-4EB0-94C4-16A1D0A1A170}" type="pres">
      <dgm:prSet presAssocID="{AA690160-D328-4B69-A035-90D3C82FA0A6}" presName="linComp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0" presStyleCnt="1" custScaleX="106591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0" presStyleCnt="1"/>
      <dgm:spPr/>
    </dgm:pt>
    <dgm:pt modelId="{41BC1ABA-1F87-4B1E-94EC-41724CD12655}" type="pres">
      <dgm:prSet presAssocID="{77AF15ED-F058-4A0B-B979-9880C6062DF0}" presName="imagNode" presStyleLbl="fgImgPlace1" presStyleIdx="0" presStyleCnt="1" custScaleX="49145" custScaleY="127141" custLinFactNeighborX="36425" custLinFactNeighborY="19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0C19655D-AD70-42C1-8D2C-39E83A29C110}" type="presOf" srcId="{77AF15ED-F058-4A0B-B979-9880C6062DF0}" destId="{5284ED54-4761-44DA-8086-D5FD397A1C95}" srcOrd="0" destOrd="0" presId="urn:microsoft.com/office/officeart/2005/8/layout/pList2#1"/>
    <dgm:cxn modelId="{7265C4D1-9F4C-4734-BD12-8B6B39F53016}" type="presOf" srcId="{AA690160-D328-4B69-A035-90D3C82FA0A6}" destId="{9E4DC8AD-1AC7-4E53-B32C-25202AFDB195}" srcOrd="0" destOrd="0" presId="urn:microsoft.com/office/officeart/2005/8/layout/pList2#1"/>
    <dgm:cxn modelId="{CD3B69F4-72CF-49E2-8926-8FD63E771977}" srcId="{AA690160-D328-4B69-A035-90D3C82FA0A6}" destId="{77AF15ED-F058-4A0B-B979-9880C6062DF0}" srcOrd="0" destOrd="0" parTransId="{0DF2CDB2-0880-4047-8447-A17EAE7580E4}" sibTransId="{E3B236AA-E864-46E4-BC91-F2D73633FEA4}"/>
    <dgm:cxn modelId="{6BA8652E-49A6-48A8-94A7-6845D3079BE5}" type="presParOf" srcId="{9E4DC8AD-1AC7-4E53-B32C-25202AFDB195}" destId="{ACBF4AF3-FAB8-444C-81AB-52C89640E279}" srcOrd="0" destOrd="0" presId="urn:microsoft.com/office/officeart/2005/8/layout/pList2#1"/>
    <dgm:cxn modelId="{85551DEB-ADDB-467D-9BC1-5952994409D1}" type="presParOf" srcId="{9E4DC8AD-1AC7-4E53-B32C-25202AFDB195}" destId="{78248EF9-FFBB-4EB0-94C4-16A1D0A1A170}" srcOrd="1" destOrd="0" presId="urn:microsoft.com/office/officeart/2005/8/layout/pList2#1"/>
    <dgm:cxn modelId="{4EA155DB-8250-4908-9541-4FD4D784CCF3}" type="presParOf" srcId="{78248EF9-FFBB-4EB0-94C4-16A1D0A1A170}" destId="{3617A269-0CD9-4948-9932-FA1AD12DE27E}" srcOrd="0" destOrd="0" presId="urn:microsoft.com/office/officeart/2005/8/layout/pList2#1"/>
    <dgm:cxn modelId="{C8459921-FEC0-4AA0-B23D-783879496F2D}" type="presParOf" srcId="{3617A269-0CD9-4948-9932-FA1AD12DE27E}" destId="{5284ED54-4761-44DA-8086-D5FD397A1C95}" srcOrd="0" destOrd="0" presId="urn:microsoft.com/office/officeart/2005/8/layout/pList2#1"/>
    <dgm:cxn modelId="{CCC140C3-4426-4311-90DA-E4D57555A77B}" type="presParOf" srcId="{3617A269-0CD9-4948-9932-FA1AD12DE27E}" destId="{9666B65F-B8AB-44AD-8F33-AF566667E781}" srcOrd="1" destOrd="0" presId="urn:microsoft.com/office/officeart/2005/8/layout/pList2#1"/>
    <dgm:cxn modelId="{990F610A-2696-4272-A560-E16D48B80DDE}" type="presParOf" srcId="{3617A269-0CD9-4948-9932-FA1AD12DE27E}" destId="{41BC1ABA-1F87-4B1E-94EC-41724CD1265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690160-D328-4B69-A035-90D3C82FA0A6}" type="doc">
      <dgm:prSet loTypeId="urn:microsoft.com/office/officeart/2005/8/layout/pList2#1" loCatId="list" qsTypeId="urn:microsoft.com/office/officeart/2005/8/quickstyle/simple4" qsCatId="simple" csTypeId="urn:microsoft.com/office/officeart/2005/8/colors/colorful2" csCatId="colorful" phldr="1"/>
      <dgm:spPr/>
    </dgm:pt>
    <dgm:pt modelId="{77AF15ED-F058-4A0B-B979-9880C6062DF0}">
      <dgm:prSet phldrT="[Text]" custT="1"/>
      <dgm:spPr/>
      <dgm:t>
        <a:bodyPr lIns="73152" tIns="274320" rIns="73152"/>
        <a:lstStyle/>
        <a:p>
          <a:pPr marL="0" marR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_tradnl" sz="1600" dirty="0"/>
            <a:t>M. </a:t>
          </a:r>
          <a:r>
            <a:rPr lang="es-ES_tradnl" sz="1600" dirty="0" err="1"/>
            <a:t>Bakunin</a:t>
          </a:r>
          <a:r>
            <a:rPr lang="es-ES_tradnl" sz="1600" dirty="0"/>
            <a:t>, anarquista ruso plantea las diferentes maneras de ver el estado para comunistas y socialistas/anarquistas “Los socialistas revolucionarios las organizan con vistas a destruir, o si preferís una expresión más refinada, a liquidar el Estado. Los comunistas son partidarios del principio y la práctica de la autoridad, mientras los socialistas revolucionarios sólo ponen su fe en la libertad. Ambos son partidarios por igual de la ciencia, que debe destruir la superstición y ocupar el lugar de la fe; pero los primeros quieren imponer la ciencia al pueblo, en tanto que los colectivistas revolucionarios intentan difundir la ciencia y el conocimiento entre el pueblo, para que los diversos grupos de la sociedad humana, una vez convencidos por la propaganda, puedan organizarse y combinarse, espontáneamente, en federaciones, de acuerdo con sus tendencias naturales y sus intereses reales</a:t>
          </a:r>
        </a:p>
        <a:p>
          <a:pPr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noProof="0" dirty="0">
            <a:latin typeface="Corbel" pitchFamily="34" charset="0"/>
          </a:endParaRPr>
        </a:p>
      </dgm:t>
    </dgm:pt>
    <dgm:pt modelId="{E3B236AA-E864-46E4-BC91-F2D73633FEA4}" type="sib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0DF2CDB2-0880-4047-8447-A17EAE7580E4}" type="parTrans" cxnId="{CD3B69F4-72CF-49E2-8926-8FD63E771977}">
      <dgm:prSet/>
      <dgm:spPr/>
      <dgm:t>
        <a:bodyPr/>
        <a:lstStyle/>
        <a:p>
          <a:endParaRPr lang="es-ES_tradnl" noProof="0"/>
        </a:p>
      </dgm:t>
    </dgm:pt>
    <dgm:pt modelId="{9E4DC8AD-1AC7-4E53-B32C-25202AFDB195}" type="pres">
      <dgm:prSet presAssocID="{AA690160-D328-4B69-A035-90D3C82FA0A6}" presName="Name0" presStyleCnt="0">
        <dgm:presLayoutVars>
          <dgm:dir/>
          <dgm:resizeHandles val="exact"/>
        </dgm:presLayoutVars>
      </dgm:prSet>
      <dgm:spPr/>
    </dgm:pt>
    <dgm:pt modelId="{ACBF4AF3-FAB8-444C-81AB-52C89640E279}" type="pres">
      <dgm:prSet presAssocID="{AA690160-D328-4B69-A035-90D3C82FA0A6}" presName="bkgdShp" presStyleLbl="alignAccFollowNode1" presStyleIdx="0" presStyleCnt="1" custLinFactNeighborX="-7337" custLinFactNeighborY="-96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248EF9-FFBB-4EB0-94C4-16A1D0A1A170}" type="pres">
      <dgm:prSet presAssocID="{AA690160-D328-4B69-A035-90D3C82FA0A6}" presName="linComp" presStyleCnt="0"/>
      <dgm:spPr/>
    </dgm:pt>
    <dgm:pt modelId="{3617A269-0CD9-4948-9932-FA1AD12DE27E}" type="pres">
      <dgm:prSet presAssocID="{77AF15ED-F058-4A0B-B979-9880C6062DF0}" presName="compNode" presStyleCnt="0"/>
      <dgm:spPr/>
    </dgm:pt>
    <dgm:pt modelId="{5284ED54-4761-44DA-8086-D5FD397A1C95}" type="pres">
      <dgm:prSet presAssocID="{77AF15ED-F058-4A0B-B979-9880C6062DF0}" presName="node" presStyleLbl="node1" presStyleIdx="0" presStyleCnt="1" custScaleX="106591">
        <dgm:presLayoutVars>
          <dgm:bulletEnabled val="1"/>
        </dgm:presLayoutVars>
      </dgm:prSet>
      <dgm:spPr/>
    </dgm:pt>
    <dgm:pt modelId="{9666B65F-B8AB-44AD-8F33-AF566667E781}" type="pres">
      <dgm:prSet presAssocID="{77AF15ED-F058-4A0B-B979-9880C6062DF0}" presName="invisiNode" presStyleLbl="node1" presStyleIdx="0" presStyleCnt="1"/>
      <dgm:spPr/>
    </dgm:pt>
    <dgm:pt modelId="{41BC1ABA-1F87-4B1E-94EC-41724CD12655}" type="pres">
      <dgm:prSet presAssocID="{77AF15ED-F058-4A0B-B979-9880C6062DF0}" presName="imagNode" presStyleLbl="fgImgPlace1" presStyleIdx="0" presStyleCnt="1" custScaleX="49145" custScaleY="127141" custLinFactNeighborX="36425" custLinFactNeighborY="19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85F5C51A-AA46-4584-A952-355A6C1321B4}" type="presOf" srcId="{77AF15ED-F058-4A0B-B979-9880C6062DF0}" destId="{5284ED54-4761-44DA-8086-D5FD397A1C95}" srcOrd="0" destOrd="0" presId="urn:microsoft.com/office/officeart/2005/8/layout/pList2#1"/>
    <dgm:cxn modelId="{CD3B69F4-72CF-49E2-8926-8FD63E771977}" srcId="{AA690160-D328-4B69-A035-90D3C82FA0A6}" destId="{77AF15ED-F058-4A0B-B979-9880C6062DF0}" srcOrd="0" destOrd="0" parTransId="{0DF2CDB2-0880-4047-8447-A17EAE7580E4}" sibTransId="{E3B236AA-E864-46E4-BC91-F2D73633FEA4}"/>
    <dgm:cxn modelId="{CBC30BFC-6A93-4568-B05A-92ED114829F7}" type="presOf" srcId="{AA690160-D328-4B69-A035-90D3C82FA0A6}" destId="{9E4DC8AD-1AC7-4E53-B32C-25202AFDB195}" srcOrd="0" destOrd="0" presId="urn:microsoft.com/office/officeart/2005/8/layout/pList2#1"/>
    <dgm:cxn modelId="{4CDABCEE-A83C-422D-8B6D-3BFBA88F7E33}" type="presParOf" srcId="{9E4DC8AD-1AC7-4E53-B32C-25202AFDB195}" destId="{ACBF4AF3-FAB8-444C-81AB-52C89640E279}" srcOrd="0" destOrd="0" presId="urn:microsoft.com/office/officeart/2005/8/layout/pList2#1"/>
    <dgm:cxn modelId="{17823F97-FE68-48F8-831B-647D1FB88674}" type="presParOf" srcId="{9E4DC8AD-1AC7-4E53-B32C-25202AFDB195}" destId="{78248EF9-FFBB-4EB0-94C4-16A1D0A1A170}" srcOrd="1" destOrd="0" presId="urn:microsoft.com/office/officeart/2005/8/layout/pList2#1"/>
    <dgm:cxn modelId="{8DA750FF-86AC-4A94-91D7-3D2F6EBC30CD}" type="presParOf" srcId="{78248EF9-FFBB-4EB0-94C4-16A1D0A1A170}" destId="{3617A269-0CD9-4948-9932-FA1AD12DE27E}" srcOrd="0" destOrd="0" presId="urn:microsoft.com/office/officeart/2005/8/layout/pList2#1"/>
    <dgm:cxn modelId="{F9E2DB3B-213B-445E-9AEE-608B9B5A36AE}" type="presParOf" srcId="{3617A269-0CD9-4948-9932-FA1AD12DE27E}" destId="{5284ED54-4761-44DA-8086-D5FD397A1C95}" srcOrd="0" destOrd="0" presId="urn:microsoft.com/office/officeart/2005/8/layout/pList2#1"/>
    <dgm:cxn modelId="{2DE118A5-7A04-4BD1-A7C9-73DE52AF795F}" type="presParOf" srcId="{3617A269-0CD9-4948-9932-FA1AD12DE27E}" destId="{9666B65F-B8AB-44AD-8F33-AF566667E781}" srcOrd="1" destOrd="0" presId="urn:microsoft.com/office/officeart/2005/8/layout/pList2#1"/>
    <dgm:cxn modelId="{F4C73E60-4365-42DC-A98A-AA0578557049}" type="presParOf" srcId="{3617A269-0CD9-4948-9932-FA1AD12DE27E}" destId="{41BC1ABA-1F87-4B1E-94EC-41724CD12655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477280" cy="2565785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EB61A-2E04-409F-8F87-79F190ED3CE0}">
      <dsp:nvSpPr>
        <dsp:cNvPr id="0" name=""/>
        <dsp:cNvSpPr/>
      </dsp:nvSpPr>
      <dsp:spPr>
        <a:xfrm>
          <a:off x="255713" y="342104"/>
          <a:ext cx="1406574" cy="18815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72025E-E8B8-4F94-94D0-DC22D7F762FB}">
      <dsp:nvSpPr>
        <dsp:cNvPr id="0" name=""/>
        <dsp:cNvSpPr/>
      </dsp:nvSpPr>
      <dsp:spPr>
        <a:xfrm rot="10800000">
          <a:off x="293121" y="2565785"/>
          <a:ext cx="1331758" cy="31359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>
              <a:latin typeface="Corbel" pitchFamily="34" charset="0"/>
            </a:rPr>
            <a:t>Mesopotamia (3000 – 331 </a:t>
          </a:r>
          <a:r>
            <a:rPr lang="es-ES_tradnl" sz="2000" kern="1200" noProof="0" dirty="0" err="1">
              <a:latin typeface="Corbel" pitchFamily="34" charset="0"/>
            </a:rPr>
            <a:t>a.C</a:t>
          </a:r>
          <a:r>
            <a:rPr lang="es-ES_tradnl" sz="2000" kern="1200" noProof="0" dirty="0">
              <a:latin typeface="Corbel" pitchFamily="34" charset="0"/>
            </a:rPr>
            <a:t>)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noProof="0" dirty="0">
              <a:latin typeface="Corbel" pitchFamily="34" charset="0"/>
            </a:rPr>
            <a:t>(Sumerios, acadios, asirios, Imperio Babilónico)</a:t>
          </a:r>
        </a:p>
      </dsp:txBody>
      <dsp:txXfrm rot="10800000">
        <a:off x="334077" y="2565785"/>
        <a:ext cx="1249846" cy="3095003"/>
      </dsp:txXfrm>
    </dsp:sp>
    <dsp:sp modelId="{BF646D7A-C7D0-4489-A68F-61F32B7DB0C6}">
      <dsp:nvSpPr>
        <dsp:cNvPr id="0" name=""/>
        <dsp:cNvSpPr/>
      </dsp:nvSpPr>
      <dsp:spPr>
        <a:xfrm>
          <a:off x="1802945" y="342104"/>
          <a:ext cx="1406574" cy="18815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1838011" y="2565785"/>
          <a:ext cx="1395265" cy="31359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>
              <a:latin typeface="Corbel" pitchFamily="34" charset="0"/>
            </a:rPr>
            <a:t>Perú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>
              <a:latin typeface="Corbel" pitchFamily="34" charset="0"/>
            </a:rPr>
            <a:t>- Imperio Inca (1438 – 1533)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200" kern="1200" noProof="0" dirty="0">
            <a:latin typeface="Corbel" pitchFamily="34" charset="0"/>
          </a:endParaRPr>
        </a:p>
      </dsp:txBody>
      <dsp:txXfrm rot="10800000">
        <a:off x="1880920" y="2565785"/>
        <a:ext cx="1309447" cy="3093050"/>
      </dsp:txXfrm>
    </dsp:sp>
    <dsp:sp modelId="{41BC1ABA-1F87-4B1E-94EC-41724CD12655}">
      <dsp:nvSpPr>
        <dsp:cNvPr id="0" name=""/>
        <dsp:cNvSpPr/>
      </dsp:nvSpPr>
      <dsp:spPr>
        <a:xfrm>
          <a:off x="3535352" y="342104"/>
          <a:ext cx="1406574" cy="18815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3350177" y="2565785"/>
          <a:ext cx="1776925" cy="31359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28016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Corbel" pitchFamily="34" charset="0"/>
            </a:rPr>
            <a:t>Mesoamérica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Corbel" pitchFamily="34" charset="0"/>
            </a:rPr>
            <a:t>- Mayas (Ciudades –estado) Siglo XX  </a:t>
          </a:r>
          <a:r>
            <a:rPr lang="es-ES_tradnl" sz="1800" kern="1200" noProof="0" dirty="0" err="1">
              <a:latin typeface="Corbel" pitchFamily="34" charset="0"/>
            </a:rPr>
            <a:t>a.C</a:t>
          </a:r>
          <a:r>
            <a:rPr lang="es-ES_tradnl" sz="1800" kern="1200" noProof="0" dirty="0">
              <a:latin typeface="Corbel" pitchFamily="34" charset="0"/>
            </a:rPr>
            <a:t>- XV </a:t>
          </a:r>
          <a:r>
            <a:rPr lang="es-ES_tradnl" sz="1800" kern="1200" noProof="0" dirty="0" err="1">
              <a:latin typeface="Corbel" pitchFamily="34" charset="0"/>
            </a:rPr>
            <a:t>d.C</a:t>
          </a:r>
          <a:endParaRPr lang="es-ES_tradnl" sz="1800" kern="1200" noProof="0" dirty="0">
            <a:latin typeface="Corbel" pitchFamily="34" charset="0"/>
          </a:endParaRP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>
              <a:latin typeface="Corbel" pitchFamily="34" charset="0"/>
            </a:rPr>
            <a:t>- Imperio Azteca (1325-1521)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>
            <a:latin typeface="Corbel" pitchFamily="34" charset="0"/>
          </a:endParaRP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>
            <a:latin typeface="Corbel" pitchFamily="34" charset="0"/>
          </a:endParaRPr>
        </a:p>
      </dsp:txBody>
      <dsp:txXfrm rot="10800000">
        <a:off x="3404824" y="2565785"/>
        <a:ext cx="1667631" cy="3081312"/>
      </dsp:txXfrm>
    </dsp:sp>
    <dsp:sp modelId="{D88C7409-AB93-4FE3-A61D-F51EE8A4B008}">
      <dsp:nvSpPr>
        <dsp:cNvPr id="0" name=""/>
        <dsp:cNvSpPr/>
      </dsp:nvSpPr>
      <dsp:spPr>
        <a:xfrm>
          <a:off x="5267760" y="342104"/>
          <a:ext cx="1406574" cy="18815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B5BDBA-3C7A-41F1-8C33-F13937A84B36}">
      <dsp:nvSpPr>
        <dsp:cNvPr id="0" name=""/>
        <dsp:cNvSpPr/>
      </dsp:nvSpPr>
      <dsp:spPr>
        <a:xfrm rot="10800000">
          <a:off x="5267760" y="2565785"/>
          <a:ext cx="1406574" cy="31359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>
              <a:latin typeface="Corbel" pitchFamily="34" charset="0"/>
            </a:rPr>
            <a:t>Egipto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>
              <a:latin typeface="Corbel" pitchFamily="34" charset="0"/>
            </a:rPr>
            <a:t>(3100-332 A.C)		</a:t>
          </a:r>
        </a:p>
      </dsp:txBody>
      <dsp:txXfrm rot="10800000">
        <a:off x="5311017" y="2565785"/>
        <a:ext cx="1320060" cy="3092702"/>
      </dsp:txXfrm>
    </dsp:sp>
    <dsp:sp modelId="{B68F94D2-D73D-420A-802B-DFDC9BE4ED4C}">
      <dsp:nvSpPr>
        <dsp:cNvPr id="0" name=""/>
        <dsp:cNvSpPr/>
      </dsp:nvSpPr>
      <dsp:spPr>
        <a:xfrm>
          <a:off x="6814992" y="342104"/>
          <a:ext cx="1406574" cy="18815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6814992" y="2565785"/>
          <a:ext cx="1406574" cy="313595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56464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>
              <a:latin typeface="Corbel" pitchFamily="34" charset="0"/>
            </a:rPr>
            <a:t>China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noProof="0" dirty="0">
              <a:latin typeface="Corbel" pitchFamily="34" charset="0"/>
            </a:rPr>
            <a:t>(2100 - 256 </a:t>
          </a:r>
          <a:r>
            <a:rPr lang="es-ES_tradnl" sz="2200" kern="1200" noProof="0" dirty="0" err="1">
              <a:latin typeface="Corbel" pitchFamily="34" charset="0"/>
            </a:rPr>
            <a:t>a.C</a:t>
          </a:r>
          <a:r>
            <a:rPr lang="es-ES_tradnl" sz="2200" kern="1200" noProof="0" dirty="0">
              <a:latin typeface="Corbel" pitchFamily="34" charset="0"/>
            </a:rPr>
            <a:t>)</a:t>
          </a:r>
        </a:p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200" kern="1200" noProof="0" dirty="0">
            <a:latin typeface="Corbel" pitchFamily="34" charset="0"/>
          </a:endParaRPr>
        </a:p>
      </dsp:txBody>
      <dsp:txXfrm rot="10800000">
        <a:off x="6858249" y="2565785"/>
        <a:ext cx="1320060" cy="30927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763000" cy="2957511"/>
        </a:xfrm>
        <a:prstGeom prst="roundRect">
          <a:avLst>
            <a:gd name="adj" fmla="val 10000"/>
          </a:avLst>
        </a:prstGeom>
        <a:solidFill>
          <a:schemeClr val="bg1">
            <a:lumMod val="65000"/>
            <a:alpha val="90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46D7A-C7D0-4489-A68F-61F32B7DB0C6}">
      <dsp:nvSpPr>
        <dsp:cNvPr id="0" name=""/>
        <dsp:cNvSpPr/>
      </dsp:nvSpPr>
      <dsp:spPr>
        <a:xfrm>
          <a:off x="669655" y="394334"/>
          <a:ext cx="2578153" cy="21688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B0666F-2CF1-4C21-A251-46E6EBFF7C1D}">
      <dsp:nvSpPr>
        <dsp:cNvPr id="0" name=""/>
        <dsp:cNvSpPr/>
      </dsp:nvSpPr>
      <dsp:spPr>
        <a:xfrm rot="10800000">
          <a:off x="264575" y="2957511"/>
          <a:ext cx="3388312" cy="36147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Estos modelos de estados que vemos surgen de forma autónoma, ejerciendo influencia en los territorios aledaños, los que en muchos casos, formaron parte de sus dominios o esferas de influencia</a:t>
          </a:r>
          <a:endParaRPr lang="es-ES_tradnl" sz="2200" kern="1200" noProof="0" dirty="0">
            <a:latin typeface="Corbel" pitchFamily="34" charset="0"/>
          </a:endParaRPr>
        </a:p>
      </dsp:txBody>
      <dsp:txXfrm rot="10800000">
        <a:off x="368777" y="2957511"/>
        <a:ext cx="3179908" cy="3510534"/>
      </dsp:txXfrm>
    </dsp:sp>
    <dsp:sp modelId="{B68F94D2-D73D-420A-802B-DFDC9BE4ED4C}">
      <dsp:nvSpPr>
        <dsp:cNvPr id="0" name=""/>
        <dsp:cNvSpPr/>
      </dsp:nvSpPr>
      <dsp:spPr>
        <a:xfrm>
          <a:off x="4915487" y="394334"/>
          <a:ext cx="2578153" cy="21688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B706799-997B-4F74-B652-58B58A51EA58}">
      <dsp:nvSpPr>
        <dsp:cNvPr id="0" name=""/>
        <dsp:cNvSpPr/>
      </dsp:nvSpPr>
      <dsp:spPr>
        <a:xfrm rot="10800000">
          <a:off x="3910703" y="2957511"/>
          <a:ext cx="4587720" cy="36147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2000" kern="1200" dirty="0"/>
            <a:t>Harris nos dice: “…los estados surgieron a partir de las sociedades grupales y aldeanas a través de la ampliación y estratificación del liderazgo responsable de las redistribuciones económicas y de la dirección de la guerra externa”. Los primeros estados habrían surgido en torno a lugares fértiles, donde aparecen los graneros para acumular, este sería el germen del control de la redistribución.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200" kern="1200" noProof="0" dirty="0">
            <a:latin typeface="Corbel" pitchFamily="34" charset="0"/>
          </a:endParaRPr>
        </a:p>
      </dsp:txBody>
      <dsp:txXfrm rot="10800000">
        <a:off x="4021869" y="2957511"/>
        <a:ext cx="4365388" cy="3503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DC158-D5CF-44D3-AC74-FD003E28D70A}">
      <dsp:nvSpPr>
        <dsp:cNvPr id="0" name=""/>
        <dsp:cNvSpPr/>
      </dsp:nvSpPr>
      <dsp:spPr>
        <a:xfrm rot="2561529">
          <a:off x="2255747" y="3330984"/>
          <a:ext cx="731988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731988" y="29091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94016-D3A5-4FCE-8301-70944FF87E8F}">
      <dsp:nvSpPr>
        <dsp:cNvPr id="0" name=""/>
        <dsp:cNvSpPr/>
      </dsp:nvSpPr>
      <dsp:spPr>
        <a:xfrm>
          <a:off x="2352733" y="2335243"/>
          <a:ext cx="813456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813456" y="29091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CEA4B-0890-4220-9556-1CDDFB0A4512}">
      <dsp:nvSpPr>
        <dsp:cNvPr id="0" name=""/>
        <dsp:cNvSpPr/>
      </dsp:nvSpPr>
      <dsp:spPr>
        <a:xfrm rot="18956672">
          <a:off x="2258042" y="1317127"/>
          <a:ext cx="673156" cy="58183"/>
        </a:xfrm>
        <a:custGeom>
          <a:avLst/>
          <a:gdLst/>
          <a:ahLst/>
          <a:cxnLst/>
          <a:rect l="0" t="0" r="0" b="0"/>
          <a:pathLst>
            <a:path>
              <a:moveTo>
                <a:pt x="0" y="29091"/>
              </a:moveTo>
              <a:lnTo>
                <a:pt x="673156" y="29091"/>
              </a:lnTo>
            </a:path>
          </a:pathLst>
        </a:custGeom>
        <a:noFill/>
        <a:ln w="31750" cap="flat" cmpd="sng" algn="ctr">
          <a:solidFill>
            <a:schemeClr val="bg1">
              <a:lumMod val="75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4EAD3-1682-4678-A02B-7707F22B1C85}">
      <dsp:nvSpPr>
        <dsp:cNvPr id="0" name=""/>
        <dsp:cNvSpPr/>
      </dsp:nvSpPr>
      <dsp:spPr>
        <a:xfrm>
          <a:off x="384712" y="1206675"/>
          <a:ext cx="2315319" cy="23153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A93AC-D3AD-4B28-9115-39B8C4A3C7C0}">
      <dsp:nvSpPr>
        <dsp:cNvPr id="0" name=""/>
        <dsp:cNvSpPr/>
      </dsp:nvSpPr>
      <dsp:spPr>
        <a:xfrm>
          <a:off x="2631680" y="1385"/>
          <a:ext cx="1366137" cy="1296133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b="0" i="0" kern="1200" noProof="0" dirty="0">
              <a:latin typeface="Calibri"/>
              <a:ea typeface="+mn-ea"/>
              <a:cs typeface="+mn-cs"/>
            </a:rPr>
            <a:t>Thomas </a:t>
          </a:r>
          <a:r>
            <a:rPr lang="es-ES_tradnl" sz="1900" b="0" i="0" kern="1200" noProof="0" dirty="0" err="1">
              <a:latin typeface="Calibri"/>
              <a:ea typeface="+mn-ea"/>
              <a:cs typeface="+mn-cs"/>
            </a:rPr>
            <a:t>Hobbes</a:t>
          </a:r>
          <a:endParaRPr lang="es-ES_tradnl" sz="1900" b="0" i="0" kern="1200" noProof="0" dirty="0">
            <a:latin typeface="Calibri"/>
            <a:ea typeface="+mn-ea"/>
            <a:cs typeface="+mn-cs"/>
          </a:endParaRPr>
        </a:p>
      </dsp:txBody>
      <dsp:txXfrm>
        <a:off x="2831746" y="191199"/>
        <a:ext cx="966005" cy="916505"/>
      </dsp:txXfrm>
    </dsp:sp>
    <dsp:sp modelId="{165DC621-B2C0-4549-964A-6C5A16796B82}">
      <dsp:nvSpPr>
        <dsp:cNvPr id="0" name=""/>
        <dsp:cNvSpPr/>
      </dsp:nvSpPr>
      <dsp:spPr>
        <a:xfrm>
          <a:off x="4039926" y="1385"/>
          <a:ext cx="2049205" cy="1296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2200" kern="1200" noProof="0" dirty="0"/>
            <a:t>“El hombre es un lobo para el hombre”</a:t>
          </a:r>
        </a:p>
      </dsp:txBody>
      <dsp:txXfrm>
        <a:off x="4039926" y="1385"/>
        <a:ext cx="2049205" cy="1296133"/>
      </dsp:txXfrm>
    </dsp:sp>
    <dsp:sp modelId="{2351FE39-4179-4DB3-94A8-84EFD1524303}">
      <dsp:nvSpPr>
        <dsp:cNvPr id="0" name=""/>
        <dsp:cNvSpPr/>
      </dsp:nvSpPr>
      <dsp:spPr>
        <a:xfrm>
          <a:off x="3166189" y="1669739"/>
          <a:ext cx="1389191" cy="1389191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b="0" i="0" kern="1200" noProof="0" dirty="0">
              <a:latin typeface="Calibri"/>
              <a:ea typeface="+mn-ea"/>
              <a:cs typeface="+mn-cs"/>
            </a:rPr>
            <a:t>Jean Jacques  Rousseau</a:t>
          </a:r>
        </a:p>
      </dsp:txBody>
      <dsp:txXfrm>
        <a:off x="3369631" y="1873181"/>
        <a:ext cx="982307" cy="982307"/>
      </dsp:txXfrm>
    </dsp:sp>
    <dsp:sp modelId="{0BE2FF25-E3C6-4F63-A072-FBDC9C3F6BED}">
      <dsp:nvSpPr>
        <dsp:cNvPr id="0" name=""/>
        <dsp:cNvSpPr/>
      </dsp:nvSpPr>
      <dsp:spPr>
        <a:xfrm>
          <a:off x="4694300" y="1669739"/>
          <a:ext cx="2083787" cy="138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2200" kern="1200" noProof="0" dirty="0"/>
            <a:t>“El hombre es bueno por naturaleza”</a:t>
          </a:r>
        </a:p>
      </dsp:txBody>
      <dsp:txXfrm>
        <a:off x="4694300" y="1669739"/>
        <a:ext cx="2083787" cy="1389191"/>
      </dsp:txXfrm>
    </dsp:sp>
    <dsp:sp modelId="{8176EEDF-F573-4220-AC4D-C8DBE2CCB231}">
      <dsp:nvSpPr>
        <dsp:cNvPr id="0" name=""/>
        <dsp:cNvSpPr/>
      </dsp:nvSpPr>
      <dsp:spPr>
        <a:xfrm>
          <a:off x="2706688" y="3384623"/>
          <a:ext cx="1389191" cy="1389191"/>
        </a:xfrm>
        <a:prstGeom prst="ellipse">
          <a:avLst/>
        </a:prstGeom>
        <a:solidFill>
          <a:schemeClr val="accent3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b="0" i="0" kern="1200" noProof="0" dirty="0">
              <a:latin typeface="Calibri"/>
              <a:ea typeface="+mn-ea"/>
              <a:cs typeface="+mn-cs"/>
            </a:rPr>
            <a:t>M. </a:t>
          </a:r>
          <a:r>
            <a:rPr lang="es-ES_tradnl" sz="1900" b="0" i="0" kern="1200" noProof="0" dirty="0" err="1">
              <a:latin typeface="Calibri"/>
              <a:ea typeface="+mn-ea"/>
              <a:cs typeface="+mn-cs"/>
            </a:rPr>
            <a:t>Bakunin</a:t>
          </a:r>
          <a:endParaRPr lang="es-ES_tradnl" sz="1900" b="0" i="0" kern="1200" noProof="0" dirty="0">
            <a:latin typeface="Calibri"/>
            <a:ea typeface="+mn-ea"/>
            <a:cs typeface="+mn-cs"/>
          </a:endParaRPr>
        </a:p>
      </dsp:txBody>
      <dsp:txXfrm>
        <a:off x="2910130" y="3588065"/>
        <a:ext cx="982307" cy="982307"/>
      </dsp:txXfrm>
    </dsp:sp>
    <dsp:sp modelId="{C302A07B-55BD-4964-87A5-153E84EB806C}">
      <dsp:nvSpPr>
        <dsp:cNvPr id="0" name=""/>
        <dsp:cNvSpPr/>
      </dsp:nvSpPr>
      <dsp:spPr>
        <a:xfrm>
          <a:off x="4234798" y="3384623"/>
          <a:ext cx="2083787" cy="138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_tradnl" sz="2200" kern="1200" noProof="0" dirty="0"/>
            <a:t>“a liquidar el Estado”… quita la libertad al ser humano.</a:t>
          </a:r>
        </a:p>
      </dsp:txBody>
      <dsp:txXfrm>
        <a:off x="4234798" y="3384623"/>
        <a:ext cx="2083787" cy="1389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214301"/>
          <a:ext cx="8763000" cy="2957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C1ABA-1F87-4B1E-94EC-41724CD12655}">
      <dsp:nvSpPr>
        <dsp:cNvPr id="0" name=""/>
        <dsp:cNvSpPr/>
      </dsp:nvSpPr>
      <dsp:spPr>
        <a:xfrm>
          <a:off x="4714818" y="118902"/>
          <a:ext cx="4048181" cy="275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262889" y="2957511"/>
          <a:ext cx="8237220" cy="36147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70688" numCol="1" spcCol="1270" anchor="t" anchorCtr="0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Thomas </a:t>
          </a:r>
          <a:r>
            <a:rPr lang="es-ES_tradnl" sz="2400" kern="1200" dirty="0" err="1"/>
            <a:t>Hobbes</a:t>
          </a:r>
          <a:r>
            <a:rPr lang="es-ES_tradnl" sz="2400" kern="1200" dirty="0"/>
            <a:t> ((1588-1679): “El hombre es un lobo para el hombre” …” cuando no existe poder visible que los tenga a raya y los sujete, por temor al castigo, a la realización de sus pactos y a la observancia de las leyes de naturaleza.” El hombre crea un Leviatán, mediante un pacto indisoluble entrega su soberanía al Estado que controlará la ley, el orden, la seguridad</a:t>
          </a:r>
          <a:endParaRPr lang="es-ES_tradnl" sz="2400" kern="1200" noProof="0" dirty="0">
            <a:latin typeface="Corbel" pitchFamily="34" charset="0"/>
          </a:endParaRPr>
        </a:p>
      </dsp:txBody>
      <dsp:txXfrm rot="10800000">
        <a:off x="374055" y="2957511"/>
        <a:ext cx="8014888" cy="3503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763000" cy="2957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C1ABA-1F87-4B1E-94EC-41724CD12655}">
      <dsp:nvSpPr>
        <dsp:cNvPr id="0" name=""/>
        <dsp:cNvSpPr/>
      </dsp:nvSpPr>
      <dsp:spPr>
        <a:xfrm>
          <a:off x="4967829" y="142846"/>
          <a:ext cx="3795170" cy="275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265811" y="2957511"/>
          <a:ext cx="8231376" cy="36147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422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_tradnl" sz="2000" kern="1200" dirty="0"/>
            <a:t>Jean Jacques Rousseau (1719-1778). Este filósofo plantea lo contrario a su antecesor. “El hombre es bueno por naturaleza” y la comunidad es el más alto grado de realización. Pero la sociedad lo corrompe y la civilización trajo vicios de inequidad e injusticia. Para este autor el Estado se genera a partir de un Contrato Social  como la voluntad colectiva del cuerpo político que se orienta al interés común. La voluntad general reside en el pueblo y se manifiesta a través de la ley votada directamente por el pueblo en asamblea. El ciudadano es soberano en cuanto participa también de la voluntad general.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2400" kern="1200" noProof="0" dirty="0">
            <a:latin typeface="Corbel" pitchFamily="34" charset="0"/>
          </a:endParaRPr>
        </a:p>
      </dsp:txBody>
      <dsp:txXfrm rot="10800000">
        <a:off x="376977" y="2957511"/>
        <a:ext cx="8009044" cy="35035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4AF3-FAB8-444C-81AB-52C89640E279}">
      <dsp:nvSpPr>
        <dsp:cNvPr id="0" name=""/>
        <dsp:cNvSpPr/>
      </dsp:nvSpPr>
      <dsp:spPr>
        <a:xfrm>
          <a:off x="0" y="0"/>
          <a:ext cx="8763000" cy="29575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C1ABA-1F87-4B1E-94EC-41724CD12655}">
      <dsp:nvSpPr>
        <dsp:cNvPr id="0" name=""/>
        <dsp:cNvSpPr/>
      </dsp:nvSpPr>
      <dsp:spPr>
        <a:xfrm>
          <a:off x="4967829" y="142846"/>
          <a:ext cx="3795170" cy="275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84ED54-4761-44DA-8086-D5FD397A1C95}">
      <dsp:nvSpPr>
        <dsp:cNvPr id="0" name=""/>
        <dsp:cNvSpPr/>
      </dsp:nvSpPr>
      <dsp:spPr>
        <a:xfrm rot="10800000">
          <a:off x="265811" y="2957511"/>
          <a:ext cx="8231376" cy="361473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152" tIns="274320" rIns="73152" bIns="113792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s-ES_tradnl" sz="1600" kern="1200" dirty="0"/>
            <a:t>M. </a:t>
          </a:r>
          <a:r>
            <a:rPr lang="es-ES_tradnl" sz="1600" kern="1200" dirty="0" err="1"/>
            <a:t>Bakunin</a:t>
          </a:r>
          <a:r>
            <a:rPr lang="es-ES_tradnl" sz="1600" kern="1200" dirty="0"/>
            <a:t>, anarquista ruso plantea las diferentes maneras de ver el estado para comunistas y socialistas/anarquistas “Los socialistas revolucionarios las organizan con vistas a destruir, o si preferís una expresión más refinada, a liquidar el Estado. Los comunistas son partidarios del principio y la práctica de la autoridad, mientras los socialistas revolucionarios sólo ponen su fe en la libertad. Ambos son partidarios por igual de la ciencia, que debe destruir la superstición y ocupar el lugar de la fe; pero los primeros quieren imponer la ciencia al pueblo, en tanto que los colectivistas revolucionarios intentan difundir la ciencia y el conocimiento entre el pueblo, para que los diversos grupos de la sociedad humana, una vez convencidos por la propaganda, puedan organizarse y combinarse, espontáneamente, en federaciones, de acuerdo con sus tendencias naturales y sus intereses reales</a:t>
          </a:r>
        </a:p>
        <a:p>
          <a:pPr lvl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600" kern="1200" noProof="0" dirty="0">
            <a:latin typeface="Corbel" pitchFamily="34" charset="0"/>
          </a:endParaRPr>
        </a:p>
      </dsp:txBody>
      <dsp:txXfrm rot="10800000">
        <a:off x="376977" y="2957511"/>
        <a:ext cx="8009044" cy="3503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C4AB8-25BE-445F-8073-7AAC05BD37F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66074-CEC2-4EBF-B1F3-E97A96BEB2E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0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en-US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0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6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7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5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1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07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pabloortz.09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pernova.cl/LibrosResumidos/Antropologia/CanibalesYReyes/OrigenEstado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EL ORIGEN DEL ESTADO</a:t>
            </a:r>
            <a:br>
              <a:rPr lang="es-CL" dirty="0"/>
            </a:br>
            <a:r>
              <a:rPr lang="es-CL" sz="3200" i="1" dirty="0"/>
              <a:t>Material para Educación Ciudadana</a:t>
            </a:r>
            <a:br>
              <a:rPr lang="es-CL" sz="3200" i="1" dirty="0"/>
            </a:br>
            <a:r>
              <a:rPr lang="es-CL" sz="3200" i="1" dirty="0"/>
              <a:t> </a:t>
            </a:r>
            <a:r>
              <a:rPr lang="es-CL" sz="3200" i="1" dirty="0" err="1"/>
              <a:t>III°</a:t>
            </a:r>
            <a:r>
              <a:rPr lang="es-CL" sz="3200" i="1" dirty="0"/>
              <a:t> Medio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s-CL" dirty="0"/>
              <a:t>Objetivo:  Analizar históricamente el surgimiento del Estado como organización y su evolución a través </a:t>
            </a:r>
            <a:r>
              <a:rPr lang="es-CL"/>
              <a:t>del tiempo.</a:t>
            </a:r>
            <a:endParaRPr lang="es-CL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922594181"/>
              </p:ext>
            </p:extLst>
          </p:nvPr>
        </p:nvGraphicFramePr>
        <p:xfrm>
          <a:off x="0" y="285752"/>
          <a:ext cx="8763000" cy="657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14414" y="28572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sz="2400" dirty="0"/>
              <a:t>Responder las siguientes preguntas. Las respuestas deben ser enviadas en formato Word con nombre y curso al correo </a:t>
            </a:r>
            <a:r>
              <a:rPr lang="es-CL" sz="2400" dirty="0">
                <a:hlinkClick r:id="rId2"/>
              </a:rPr>
              <a:t>pabloortz.09@gmail.com</a:t>
            </a:r>
            <a:r>
              <a:rPr lang="es-CL" sz="2400" dirty="0"/>
              <a:t>, para su posterior corrección y retroalimentación.</a:t>
            </a:r>
          </a:p>
          <a:p>
            <a:r>
              <a:rPr lang="es-CL" sz="2400" dirty="0"/>
              <a:t>La actividad será evaluada con nota acumulativa.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1. ¿Por qué las personas nos organizamos políticamente? ¿Para qué?</a:t>
            </a:r>
          </a:p>
          <a:p>
            <a:pPr marL="0" indent="0">
              <a:buNone/>
            </a:pPr>
            <a:r>
              <a:rPr lang="es-CL" sz="2400" dirty="0"/>
              <a:t>2. ¿Cuál es la diferencia entre Estado y gobierno?</a:t>
            </a:r>
          </a:p>
          <a:p>
            <a:pPr marL="0" indent="0">
              <a:buNone/>
            </a:pPr>
            <a:r>
              <a:rPr lang="es-CL" sz="2400" dirty="0"/>
              <a:t>3. ¿Desde cuándo vivimos en comunidades políticas organizadas en Estados?</a:t>
            </a:r>
          </a:p>
          <a:p>
            <a:pPr marL="0" indent="0">
              <a:buNone/>
            </a:pPr>
            <a:r>
              <a:rPr lang="es-CL" sz="2400" dirty="0"/>
              <a:t>4. ¿Todos los Estados son democráticos? Argumenta.</a:t>
            </a:r>
          </a:p>
          <a:p>
            <a:pPr marL="0" indent="0">
              <a:buNone/>
            </a:pPr>
            <a:r>
              <a:rPr lang="es-CL" sz="2400" dirty="0"/>
              <a:t>5. ¿En qué se observa el Estado en tu vida cotidiana?</a:t>
            </a:r>
          </a:p>
          <a:p>
            <a:pPr marL="0" indent="0">
              <a:buNone/>
            </a:pP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7710973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0" y="0"/>
            <a:ext cx="8810640" cy="6857999"/>
          </a:xfrm>
          <a:prstGeom prst="roundRect">
            <a:avLst>
              <a:gd name="adj" fmla="val 10000"/>
            </a:avLst>
          </a:prstGeom>
          <a:solidFill>
            <a:schemeClr val="bg1">
              <a:lumMod val="65000"/>
              <a:alpha val="90000"/>
            </a:schemeClr>
          </a:solidFill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tx1"/>
                </a:solidFill>
                <a:latin typeface="101 Puppies SW" pitchFamily="2" charset="0"/>
                <a:ea typeface="Calibri" pitchFamily="34" charset="0"/>
                <a:cs typeface="Times New Roman" pitchFamily="18" charset="0"/>
              </a:rPr>
              <a:t>Teoría del Estado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_tradnl" sz="3200" dirty="0">
              <a:solidFill>
                <a:schemeClr val="tx1"/>
              </a:solidFill>
              <a:latin typeface="101 Puppies SW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tx1"/>
                </a:solidFill>
                <a:latin typeface="101 Puppies SW" pitchFamily="2" charset="0"/>
                <a:ea typeface="Calibri" pitchFamily="34" charset="0"/>
                <a:cs typeface="Times New Roman" pitchFamily="18" charset="0"/>
              </a:rPr>
              <a:t>El origen del Estado</a:t>
            </a:r>
            <a:endParaRPr lang="es-ES_tradnl" sz="3200" dirty="0">
              <a:solidFill>
                <a:schemeClr val="tx1"/>
              </a:solidFill>
              <a:latin typeface="101 Puppies SW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tx1"/>
                </a:solidFill>
                <a:latin typeface="101 Puppies SW" pitchFamily="2" charset="0"/>
                <a:ea typeface="Calibri" pitchFamily="34" charset="0"/>
                <a:cs typeface="Times New Roman" pitchFamily="18" charset="0"/>
              </a:rPr>
              <a:t>Basado en los orígenes de la cultura de </a:t>
            </a:r>
            <a:r>
              <a:rPr lang="es-ES_tradnl" sz="3200" b="1" dirty="0" err="1">
                <a:solidFill>
                  <a:schemeClr val="tx1"/>
                </a:solidFill>
                <a:latin typeface="101 Puppies SW" pitchFamily="2" charset="0"/>
                <a:ea typeface="Calibri" pitchFamily="34" charset="0"/>
                <a:cs typeface="Times New Roman" pitchFamily="18" charset="0"/>
              </a:rPr>
              <a:t>Marvin</a:t>
            </a:r>
            <a:r>
              <a:rPr lang="es-ES_tradnl" sz="3200" b="1" dirty="0">
                <a:solidFill>
                  <a:schemeClr val="tx1"/>
                </a:solidFill>
                <a:latin typeface="101 Puppies SW" pitchFamily="2" charset="0"/>
                <a:ea typeface="Calibri" pitchFamily="34" charset="0"/>
                <a:cs typeface="Times New Roman" pitchFamily="18" charset="0"/>
              </a:rPr>
              <a:t> Harris.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3200" b="1" dirty="0">
              <a:solidFill>
                <a:schemeClr val="tx1"/>
              </a:solidFill>
              <a:latin typeface="101 Puppies SW" pitchFamily="2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tx1"/>
                </a:solidFill>
                <a:latin typeface="101 Puppies SW" pitchFamily="2" charset="0"/>
                <a:cs typeface="Times New Roman" pitchFamily="18" charset="0"/>
              </a:rPr>
              <a:t>¿Te has preguntado alguna vez  por qué existe el Estado ?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3200" b="1" dirty="0">
              <a:solidFill>
                <a:schemeClr val="tx1"/>
              </a:solidFill>
              <a:latin typeface="101 Puppies SW" pitchFamily="2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tx1"/>
                </a:solidFill>
                <a:latin typeface="101 Puppies SW" pitchFamily="2" charset="0"/>
                <a:cs typeface="Times New Roman" pitchFamily="18" charset="0"/>
              </a:rPr>
              <a:t>Para responder lo primero que hay que aclarar es que es una creación social. Ahora cuál es su origen ….</a:t>
            </a:r>
            <a:endParaRPr lang="es-ES_tradnl" sz="3200" dirty="0">
              <a:solidFill>
                <a:schemeClr val="tx1"/>
              </a:solidFill>
              <a:latin typeface="101 Puppies SW" pitchFamily="2" charset="0"/>
            </a:endParaRPr>
          </a:p>
          <a:p>
            <a:endParaRPr lang="es-ES_tradnl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7E66"/>
            </a:gs>
            <a:gs pos="71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25034752"/>
              </p:ext>
            </p:extLst>
          </p:nvPr>
        </p:nvGraphicFramePr>
        <p:xfrm>
          <a:off x="285720" y="870502"/>
          <a:ext cx="8477280" cy="570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14414" y="28572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ESTADOS PRÍSTINOS </a:t>
            </a:r>
          </a:p>
        </p:txBody>
      </p:sp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C43EB61A-2E04-409F-8F87-79F190ED3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11">
                                            <p:graphicEl>
                                              <a:dgm id="{2572025E-E8B8-4F94-94D0-DC22D7F76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D88C7409-AB93-4FE3-A61D-F51EE8A4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1000"/>
                                        <p:tgtEl>
                                          <p:spTgt spid="11">
                                            <p:graphicEl>
                                              <a:dgm id="{87B5BDBA-3C7A-41F1-8C33-F13937A84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1000"/>
                                        <p:tgtEl>
                                          <p:spTgt spid="11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10"/>
          <p:cNvGraphicFramePr/>
          <p:nvPr>
            <p:extLst>
              <p:ext uri="{D42A27DB-BD31-4B8C-83A1-F6EECF244321}">
                <p14:modId xmlns:p14="http://schemas.microsoft.com/office/powerpoint/2010/main" val="2922594181"/>
              </p:ext>
            </p:extLst>
          </p:nvPr>
        </p:nvGraphicFramePr>
        <p:xfrm>
          <a:off x="0" y="0"/>
          <a:ext cx="8763000" cy="657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BF646D7A-C7D0-4489-A68F-61F32B7DB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E4B0666F-2CF1-4C21-A251-46E6EBFF7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68F94D2-D73D-420A-802B-DFDC9BE4E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9B706799-997B-4F74-B652-58B58A51E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_tradnl" b="1" dirty="0"/>
            </a:br>
            <a:r>
              <a:rPr lang="es-ES_tradnl" b="1" dirty="0"/>
              <a:t>¿Qué sucede en el mundo sin la aparición del estado?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57742" cy="49720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_tradnl" dirty="0"/>
              <a:t> </a:t>
            </a:r>
          </a:p>
          <a:p>
            <a:r>
              <a:rPr lang="es-ES_tradnl" dirty="0" err="1"/>
              <a:t>Marvin</a:t>
            </a:r>
            <a:r>
              <a:rPr lang="es-ES_tradnl" dirty="0"/>
              <a:t> Harris señala que” …antes de la aparición del Estado el hombre disponía completamente de su tiempo, decidía si cazar o fabricar o bailar, no le pagaba tributos a nadie, la tierra y la naturaleza eran comunes. “Todo esto fue arrasado por la aparición del Estado. Durante los últimos cinco o seis milenios, las nueve décimas partes de todas las personas que vivieron lo hicieron como campesinos o como miembros de alguna de las castas o clases serviles… La aparición del estado significó, en muchos sentidos, el descenso del mundo de la libertad al de la esclavitud”. (texto obtenido de: </a:t>
            </a:r>
            <a:r>
              <a:rPr lang="es-ES_tradnl" u="sng" dirty="0">
                <a:hlinkClick r:id="rId3"/>
              </a:rPr>
              <a:t>http://www.hipernova.cl/LibrosResumidos/Antropologia/CanibalesYReyes/OrigenEstado.html</a:t>
            </a:r>
            <a:r>
              <a:rPr lang="es-ES_tradnl" dirty="0"/>
              <a:t>)</a:t>
            </a:r>
          </a:p>
          <a:p>
            <a:pPr marL="0" indent="0">
              <a:buNone/>
            </a:pPr>
            <a:r>
              <a:rPr lang="es-ES_tradnl" dirty="0"/>
              <a:t> </a:t>
            </a:r>
          </a:p>
          <a:p>
            <a:endParaRPr lang="es-ES_tradnl" dirty="0"/>
          </a:p>
        </p:txBody>
      </p:sp>
      <p:pic>
        <p:nvPicPr>
          <p:cNvPr id="6" name="5 Marcador de contenido" descr="https://encrypted-tbn2.gstatic.com/images?q=tbn:ANd9GcSZK67rJPfWzPl_xc34RnURk-bTthvDpnbHorn6WQBbQEi3K3-BG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0"/>
            <a:ext cx="285751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bomb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2928958"/>
          </a:xfrm>
        </p:spPr>
        <p:txBody>
          <a:bodyPr>
            <a:normAutofit/>
          </a:bodyPr>
          <a:lstStyle/>
          <a:p>
            <a:r>
              <a:rPr lang="es-ES_tradnl" dirty="0"/>
              <a:t>Estudiemos ahora….</a:t>
            </a:r>
            <a:br>
              <a:rPr lang="es-ES_tradnl" dirty="0"/>
            </a:br>
            <a:br>
              <a:rPr lang="es-ES_tradnl" dirty="0"/>
            </a:br>
            <a:br>
              <a:rPr lang="es-ES_tradnl" dirty="0"/>
            </a:br>
            <a:r>
              <a:rPr lang="es-ES_tradnl" dirty="0"/>
              <a:t>El Estado Moderno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1184679"/>
              </p:ext>
            </p:extLst>
          </p:nvPr>
        </p:nvGraphicFramePr>
        <p:xfrm>
          <a:off x="990600" y="1041400"/>
          <a:ext cx="71628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5998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1F4EAD3-1682-4678-A02B-7707F22B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22BCEA4B-0890-4220-9556-1CDDFB0A4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87BA93AC-D3AD-4B28-9115-39B8C4A3C7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DC621-B2C0-4549-964A-6C5A16796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165DC621-B2C0-4549-964A-6C5A16796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63E94016-D3A5-4FCE-8301-70944FF8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graphicEl>
                                              <a:dgm id="{2351FE39-4179-4DB3-94A8-84EFD1524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E2FF25-E3C6-4F63-A072-FBDC9C3F6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0BE2FF25-E3C6-4F63-A072-FBDC9C3F6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3DC158-D5CF-44D3-AC74-FD003E28D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D3DC158-D5CF-44D3-AC74-FD003E28D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8176EEDF-F573-4220-AC4D-C8DBE2CCB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2A07B-55BD-4964-87A5-153E84EB8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C302A07B-55BD-4964-87A5-153E84EB8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041670"/>
              </p:ext>
            </p:extLst>
          </p:nvPr>
        </p:nvGraphicFramePr>
        <p:xfrm>
          <a:off x="0" y="285752"/>
          <a:ext cx="8763000" cy="657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14414" y="28572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26280819"/>
              </p:ext>
            </p:extLst>
          </p:nvPr>
        </p:nvGraphicFramePr>
        <p:xfrm>
          <a:off x="0" y="285752"/>
          <a:ext cx="8763000" cy="657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214414" y="28572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9130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CBF4AF3-FAB8-444C-81AB-52C89640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graphicEl>
                                              <a:dgm id="{41BC1ABA-1F87-4B1E-94EC-41724CD1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5284ED54-4761-44DA-8086-D5FD397A1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S10201166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902D99-6D34-4974-BE6D-CA732313B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TS102011662</Template>
  <TotalTime>0</TotalTime>
  <Words>905</Words>
  <Application>Microsoft Office PowerPoint</Application>
  <PresentationFormat>Presentación en pantalla (4:3)</PresentationFormat>
  <Paragraphs>50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101 Puppies SW</vt:lpstr>
      <vt:lpstr>Arial</vt:lpstr>
      <vt:lpstr>Calibri</vt:lpstr>
      <vt:lpstr>Corbel</vt:lpstr>
      <vt:lpstr>TS102011662</vt:lpstr>
      <vt:lpstr>EL ORIGEN DEL ESTADO Material para Educación Ciudadana  III° Medio</vt:lpstr>
      <vt:lpstr>Presentación de PowerPoint</vt:lpstr>
      <vt:lpstr>Presentación de PowerPoint</vt:lpstr>
      <vt:lpstr>Presentación de PowerPoint</vt:lpstr>
      <vt:lpstr> ¿Qué sucede en el mundo sin la aparición del estado? </vt:lpstr>
      <vt:lpstr>Estudiemos ahora….   El Estado Moderno</vt:lpstr>
      <vt:lpstr>Presentación de PowerPoint</vt:lpstr>
      <vt:lpstr>Presentación de PowerPoint</vt:lpstr>
      <vt:lpstr>Presentación de PowerPoint</vt:lpstr>
      <vt:lpstr>Presentación de PowerPoint</vt:lpstr>
      <vt:lpstr>Actividad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2014-03-12T04:04:31Z</dcterms:created>
  <dcterms:modified xsi:type="dcterms:W3CDTF">2020-03-26T21:57:17Z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TC020116629991</vt:lpwstr>
  </property>
</Properties>
</file>