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57F3-46C8-4611-AE95-F82F8A9022F1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15D7-6627-4847-AD72-511FAA5DB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driguezdora771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428596" y="1571612"/>
            <a:ext cx="2500329" cy="44767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2400" u="sng" dirty="0" smtClean="0">
                <a:solidFill>
                  <a:schemeClr val="tx2"/>
                </a:solidFill>
              </a:rPr>
              <a:t>OBJETIVOS </a:t>
            </a:r>
            <a:endParaRPr lang="es-CL" sz="2400" u="sng" dirty="0">
              <a:solidFill>
                <a:schemeClr val="tx2"/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sz="half" idx="2"/>
          </p:nvPr>
        </p:nvSpPr>
        <p:spPr>
          <a:xfrm>
            <a:off x="357159" y="2000240"/>
            <a:ext cx="2786082" cy="4429156"/>
          </a:xfrm>
        </p:spPr>
        <p:txBody>
          <a:bodyPr>
            <a:normAutofit fontScale="92500" lnSpcReduction="20000"/>
          </a:bodyPr>
          <a:lstStyle/>
          <a:p>
            <a:r>
              <a:rPr lang="es-CL" sz="1600" b="1" dirty="0" smtClean="0">
                <a:solidFill>
                  <a:schemeClr val="tx2"/>
                </a:solidFill>
                <a:cs typeface="Arial" pitchFamily="34" charset="0"/>
              </a:rPr>
              <a:t>OA3:</a:t>
            </a:r>
            <a:r>
              <a:rPr lang="es-CL" sz="1600" dirty="0" smtClean="0"/>
              <a:t> ANALIZAR, A PARTIR DE EVIDENCIAS, SITUACIONES DE TRANSMISIÓN DE AGENTES INFECCIOSOS A NIVEL NACIONAL Y MUNDIAL (COMO VIRUS DE INFLUENZA, VIH-SIDA, HANTA, HEPATITIS B, SARAMPIÓN, ENTRE OTROS), Y EVALUAR CRÍTICAMENTE POSIBLES MEDIDAS DE PREVENCIÓN COMO EL USO DE VACUNAS.)</a:t>
            </a:r>
          </a:p>
          <a:p>
            <a:r>
              <a:rPr lang="es-CL" sz="1900" b="1" dirty="0" smtClean="0">
                <a:solidFill>
                  <a:schemeClr val="tx2"/>
                </a:solidFill>
              </a:rPr>
              <a:t>OBJETIVO DE LA CLASE</a:t>
            </a:r>
            <a:r>
              <a:rPr lang="es-CL" sz="1600" b="1" dirty="0" smtClean="0"/>
              <a:t>:</a:t>
            </a:r>
          </a:p>
          <a:p>
            <a:r>
              <a:rPr lang="es-CL" sz="1600" b="1" dirty="0" smtClean="0"/>
              <a:t>CONOCER Y ANALIZAR LOS  MODELOS USADOS EN LAS VÍAS DE TRANSMISIÓN DE AGENTES INFECCIOSOS EN LA POBLACIÓN HUMANA A PARTIR DEL ESTUDIO DE CASOS RELACIONADOS CON VIRUS DE INFLUENZA, VIH-SIDA, HANTA, HEPATITIS B, SARAMPIÓN, ENTRE OTROS.</a:t>
            </a:r>
            <a:endParaRPr lang="es-CL" sz="1600" b="1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3143240" y="1500174"/>
            <a:ext cx="600076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800" dirty="0" smtClean="0"/>
              <a:t>  </a:t>
            </a:r>
            <a:r>
              <a:rPr lang="es-CL" b="1" u="sng" dirty="0" smtClean="0">
                <a:solidFill>
                  <a:schemeClr val="tx2"/>
                </a:solidFill>
              </a:rPr>
              <a:t>CIENCIAS PARA LA </a:t>
            </a:r>
            <a:r>
              <a:rPr lang="es-CL" b="1" u="sng" dirty="0" smtClean="0">
                <a:solidFill>
                  <a:schemeClr val="tx2"/>
                </a:solidFill>
              </a:rPr>
              <a:t>CIUDADANÍA</a:t>
            </a:r>
            <a:endParaRPr lang="es-CL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s-CL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400" b="1" u="sng" dirty="0" smtClean="0">
                <a:solidFill>
                  <a:schemeClr val="tx2"/>
                </a:solidFill>
              </a:rPr>
              <a:t>LAS  VACUNAS Y SU IMPORTANCIA EN SALUD.</a:t>
            </a:r>
            <a:br>
              <a:rPr lang="es-CL" sz="2400" b="1" u="sng" dirty="0" smtClean="0">
                <a:solidFill>
                  <a:schemeClr val="tx2"/>
                </a:solidFill>
              </a:rPr>
            </a:br>
            <a:endParaRPr lang="es-CL" sz="24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800" b="1" dirty="0" smtClean="0">
                <a:solidFill>
                  <a:schemeClr val="tx2"/>
                </a:solidFill>
              </a:rPr>
              <a:t>      </a:t>
            </a:r>
            <a:r>
              <a:rPr lang="es-CL" sz="2000" b="1" dirty="0" smtClean="0">
                <a:solidFill>
                  <a:schemeClr val="tx2"/>
                </a:solidFill>
              </a:rPr>
              <a:t> PROFESORA: DORA RODRIGUEZ</a:t>
            </a:r>
            <a:r>
              <a:rPr lang="es-CL" sz="2400" b="1" dirty="0" smtClean="0">
                <a:solidFill>
                  <a:schemeClr val="tx2"/>
                </a:solidFill>
              </a:rPr>
              <a:t/>
            </a:r>
            <a:br>
              <a:rPr lang="es-CL" sz="2400" b="1" dirty="0" smtClean="0">
                <a:solidFill>
                  <a:schemeClr val="tx2"/>
                </a:solidFill>
              </a:rPr>
            </a:br>
            <a:endParaRPr lang="es-CL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CL" sz="2000" b="1" dirty="0" smtClean="0">
                <a:solidFill>
                  <a:schemeClr val="tx2"/>
                </a:solidFill>
              </a:rPr>
              <a:t>         (SEMANA DEL 17 AL 21 DE AGOSTO 2020)</a:t>
            </a:r>
            <a:r>
              <a:rPr lang="es-CL" sz="2400" b="1" dirty="0" smtClean="0">
                <a:solidFill>
                  <a:schemeClr val="tx2"/>
                </a:solidFill>
              </a:rPr>
              <a:t/>
            </a:r>
            <a:br>
              <a:rPr lang="es-CL" sz="2400" b="1" dirty="0" smtClean="0">
                <a:solidFill>
                  <a:schemeClr val="tx2"/>
                </a:solidFill>
              </a:rPr>
            </a:br>
            <a:endParaRPr lang="es-CL" sz="2400" dirty="0"/>
          </a:p>
        </p:txBody>
      </p:sp>
      <p:pic>
        <p:nvPicPr>
          <p:cNvPr id="2" name="Picture 2" descr="D:\Usuario\Desktop\agost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s-CL" dirty="0" smtClean="0"/>
              <a:t>¿QUÉ </a:t>
            </a:r>
            <a:r>
              <a:rPr lang="es-CL" dirty="0" smtClean="0"/>
              <a:t>SON LAS </a:t>
            </a:r>
            <a:r>
              <a:rPr lang="es-CL" dirty="0" smtClean="0"/>
              <a:t>VACUNAS?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Las </a:t>
            </a:r>
            <a:r>
              <a:rPr lang="es-CL" dirty="0" smtClean="0"/>
              <a:t>Vacunas </a:t>
            </a:r>
            <a:r>
              <a:rPr lang="es-CL" b="1" dirty="0"/>
              <a:t>son la principal herramienta de la medicina para prevenir, controlar y erradicar enfermedades que pueden poner en riesgo la vida de las personas.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Las vacunas son preparaciones que, suministradas a las personas, tienen por </a:t>
            </a:r>
            <a:r>
              <a:rPr lang="es-CL" b="1" dirty="0"/>
              <a:t>objetivo generar inmunidad frente a distintos virus y bacterias. </a:t>
            </a:r>
            <a:r>
              <a:rPr lang="es-CL" dirty="0"/>
              <a:t>De este modo, cuando la persona vacunada se expone a esta enfermedad, no la tendrá.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“Hay enfermedades gravísimas que han desparecido gracias a la </a:t>
            </a:r>
            <a:r>
              <a:rPr lang="es-CL" dirty="0" smtClean="0"/>
              <a:t>vacunación como la poliomielitis.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CL" dirty="0" smtClean="0"/>
              <a:t>¿SON </a:t>
            </a:r>
            <a:r>
              <a:rPr lang="es-CL" dirty="0" smtClean="0"/>
              <a:t>SEGURAS LAS VACUNAS?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0" y="1214422"/>
            <a:ext cx="3328982" cy="4911741"/>
          </a:xfrm>
        </p:spPr>
        <p:txBody>
          <a:bodyPr>
            <a:normAutofit fontScale="85000" lnSpcReduction="10000"/>
          </a:bodyPr>
          <a:lstStyle/>
          <a:p>
            <a:r>
              <a:rPr lang="es-CL" sz="3000" b="1" dirty="0" smtClean="0"/>
              <a:t>Si</a:t>
            </a:r>
            <a:r>
              <a:rPr lang="es-CL" b="1" dirty="0"/>
              <a:t> </a:t>
            </a:r>
            <a:r>
              <a:rPr lang="es-CL" dirty="0" smtClean="0"/>
              <a:t>y además es  </a:t>
            </a:r>
            <a:r>
              <a:rPr lang="es-CL" dirty="0"/>
              <a:t>la principal herramienta de la medicina en la lucha contra graves enfermedades. Por esto, los especialistas hacen un llamado a estar informado respecto a las vacunas disponibles y ser activamente responsables en nuestro proceso de inmunización.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5529266" y="1071546"/>
            <a:ext cx="3614734" cy="4983179"/>
          </a:xfrm>
        </p:spPr>
        <p:txBody>
          <a:bodyPr>
            <a:normAutofit fontScale="85000" lnSpcReduction="10000"/>
          </a:bodyPr>
          <a:lstStyle/>
          <a:p>
            <a:r>
              <a:rPr lang="es-CL" dirty="0" smtClean="0"/>
              <a:t>Existen muchas vacunas disponibles para prevenir enfermedades entre ellas tenemos la Hepatitis B, Influenza, Sarampión ,VPH, entre otras . </a:t>
            </a:r>
          </a:p>
          <a:p>
            <a:r>
              <a:rPr lang="es-CL" b="1" dirty="0" smtClean="0"/>
              <a:t>Las vacunas no son para que no llegue la enfermedad si no para que estas ataque con menos agresividad al organismo.</a:t>
            </a:r>
          </a:p>
          <a:p>
            <a:endParaRPr lang="es-CL" dirty="0"/>
          </a:p>
        </p:txBody>
      </p:sp>
      <p:pic>
        <p:nvPicPr>
          <p:cNvPr id="2050" name="Picture 2" descr="D:\Usuario\Pictures\vacun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2" y="2505075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es-CL" dirty="0" smtClean="0"/>
              <a:t>ALGUNAS ENFERMEDADES…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500034" y="785794"/>
            <a:ext cx="4040188" cy="571504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sz="3200" dirty="0" smtClean="0"/>
              <a:t>INFLUENZA</a:t>
            </a:r>
            <a:endParaRPr lang="es-CL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4040188" cy="3714776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 También conocida como "gripe" Enfermedad infecciosa, aguda y contagiosa, causada por un virus, que ataca a las vías respiratorias y produce fiebre, dolor de cabeza y una sensación de malestar general. Este virus puede causar una enfermedad leve o grave y en ocasiones puede llevar a la muerte.</a:t>
            </a:r>
          </a:p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7143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/>
              <a:t>HEPATITIS B</a:t>
            </a:r>
            <a:endParaRPr lang="es-CL" sz="3200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3438" y="1285860"/>
            <a:ext cx="4041775" cy="3951288"/>
          </a:xfrm>
        </p:spPr>
        <p:txBody>
          <a:bodyPr/>
          <a:lstStyle/>
          <a:p>
            <a:r>
              <a:rPr lang="es-CL" dirty="0" smtClean="0"/>
              <a:t>Enfermedad vírica aguda que se transmite a través de la sangre, la saliva o el semen; tiende a ser crónica y entre sus síntomas destaca la ictericia; su período de incubación es de 50 a 180 días</a:t>
            </a:r>
            <a:endParaRPr lang="es-CL" dirty="0"/>
          </a:p>
        </p:txBody>
      </p:sp>
      <p:pic>
        <p:nvPicPr>
          <p:cNvPr id="1026" name="Picture 2" descr="D:\Usuario\Pictures\influen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786322"/>
            <a:ext cx="2857502" cy="2071678"/>
          </a:xfrm>
          <a:prstGeom prst="rect">
            <a:avLst/>
          </a:prstGeom>
          <a:noFill/>
        </p:spPr>
      </p:pic>
      <p:pic>
        <p:nvPicPr>
          <p:cNvPr id="1027" name="Picture 3" descr="D:\Usuario\Pictures\hp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572008"/>
            <a:ext cx="2857520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/>
              <a:t>SARAMPION</a:t>
            </a:r>
            <a:endParaRPr lang="es-CL" sz="3200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0" y="571480"/>
            <a:ext cx="4040188" cy="5357850"/>
          </a:xfrm>
        </p:spPr>
        <p:txBody>
          <a:bodyPr/>
          <a:lstStyle/>
          <a:p>
            <a:r>
              <a:rPr lang="es-CL" dirty="0" smtClean="0"/>
              <a:t>Enfermedad infecciosa y contagiosa, causada por un virus, que se caracteriza por la aparición de pequeñas manchas rojas en la piel, fiebre alta y síntomas catarrales; generalmente, se padece durante la infancia.</a:t>
            </a:r>
            <a:endParaRPr lang="es-CL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/>
              <a:t> VPH </a:t>
            </a:r>
            <a:endParaRPr lang="es-CL" sz="3200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4"/>
          </p:nvPr>
        </p:nvSpPr>
        <p:spPr>
          <a:xfrm>
            <a:off x="5102225" y="642918"/>
            <a:ext cx="4041775" cy="4429156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 smtClean="0"/>
              <a:t>VPH</a:t>
            </a:r>
            <a:r>
              <a:rPr lang="es-CL" dirty="0" smtClean="0"/>
              <a:t> significa “virus del </a:t>
            </a:r>
            <a:r>
              <a:rPr lang="es-CL" b="1" dirty="0" smtClean="0"/>
              <a:t>papiloma humano </a:t>
            </a:r>
            <a:r>
              <a:rPr lang="es-CL" dirty="0" smtClean="0"/>
              <a:t>es un virus que puede afectar el tracto genital inferior (vulva, vagina, cuello del útero) y la región anal. ”. Es la infección sexualmente transmitida más común que existe. Algunos tipos pueden provocar verrugas o cáncer. Es una infección que se transmite al igual que el SIDA, sífilis y hepatitis B, por no usar preservativo correctamente</a:t>
            </a:r>
            <a:endParaRPr lang="es-CL" dirty="0"/>
          </a:p>
        </p:txBody>
      </p:sp>
      <p:pic>
        <p:nvPicPr>
          <p:cNvPr id="3074" name="Picture 2" descr="D:\Usuario\Pictures\descarga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2857500" cy="1600200"/>
          </a:xfrm>
          <a:prstGeom prst="rect">
            <a:avLst/>
          </a:prstGeom>
          <a:noFill/>
        </p:spPr>
      </p:pic>
      <p:pic>
        <p:nvPicPr>
          <p:cNvPr id="3075" name="Picture 3" descr="D:\Usuario\Pictures\post30-1es-900x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000636"/>
            <a:ext cx="4071934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HANTA VIRUS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714356"/>
            <a:ext cx="4040188" cy="500066"/>
          </a:xfrm>
        </p:spPr>
        <p:txBody>
          <a:bodyPr/>
          <a:lstStyle/>
          <a:p>
            <a:pPr algn="ctr"/>
            <a:r>
              <a:rPr lang="es-CL" dirty="0" smtClean="0"/>
              <a:t>¿QUÉ </a:t>
            </a:r>
            <a:r>
              <a:rPr lang="es-CL" dirty="0" smtClean="0"/>
              <a:t>ES EL HANTA?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0" y="1214422"/>
            <a:ext cx="3786182" cy="3071834"/>
          </a:xfrm>
        </p:spPr>
        <p:txBody>
          <a:bodyPr/>
          <a:lstStyle/>
          <a:p>
            <a:r>
              <a:rPr lang="es-CL" dirty="0"/>
              <a:t>E</a:t>
            </a:r>
            <a:r>
              <a:rPr lang="es-CL" dirty="0" smtClean="0"/>
              <a:t>s una enfermedad viral aguda grave, causada por el virus </a:t>
            </a:r>
            <a:r>
              <a:rPr lang="es-CL" b="1" dirty="0" smtClean="0"/>
              <a:t>Hanta</a:t>
            </a:r>
            <a:r>
              <a:rPr lang="es-CL" dirty="0" smtClean="0"/>
              <a:t>, y es transmitida por roedores. Los humanos </a:t>
            </a:r>
            <a:r>
              <a:rPr lang="es-CL" b="1" dirty="0" smtClean="0"/>
              <a:t>se</a:t>
            </a:r>
            <a:r>
              <a:rPr lang="es-CL" dirty="0" smtClean="0"/>
              <a:t> contagian por "inhalación de saliva, orina o excretas de roedores infectados",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642918"/>
            <a:ext cx="4041775" cy="500066"/>
          </a:xfrm>
        </p:spPr>
        <p:txBody>
          <a:bodyPr/>
          <a:lstStyle/>
          <a:p>
            <a:pPr algn="ctr"/>
            <a:r>
              <a:rPr lang="es-CL" dirty="0" smtClean="0"/>
              <a:t>SÍNTOMAS</a:t>
            </a:r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429256" y="1142984"/>
            <a:ext cx="3714744" cy="3286148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Fiebre.</a:t>
            </a:r>
          </a:p>
          <a:p>
            <a:r>
              <a:rPr lang="es-CL" dirty="0" smtClean="0"/>
              <a:t>Escalofríos.</a:t>
            </a:r>
          </a:p>
          <a:p>
            <a:r>
              <a:rPr lang="es-CL" dirty="0" smtClean="0"/>
              <a:t>Dolor muscular.</a:t>
            </a:r>
          </a:p>
          <a:p>
            <a:r>
              <a:rPr lang="es-CL" dirty="0" smtClean="0"/>
              <a:t>Dolor de cabeza.</a:t>
            </a:r>
          </a:p>
          <a:p>
            <a:r>
              <a:rPr lang="es-CL" dirty="0" smtClean="0"/>
              <a:t>Náuseas.</a:t>
            </a:r>
          </a:p>
          <a:p>
            <a:r>
              <a:rPr lang="es-CL" dirty="0" smtClean="0"/>
              <a:t>Vómitos.</a:t>
            </a:r>
          </a:p>
          <a:p>
            <a:r>
              <a:rPr lang="es-CL" dirty="0" smtClean="0"/>
              <a:t>Dolor abdominal.</a:t>
            </a:r>
          </a:p>
          <a:p>
            <a:r>
              <a:rPr lang="es-CL" dirty="0" smtClean="0"/>
              <a:t>Diarrea.</a:t>
            </a:r>
            <a:endParaRPr lang="es-CL" dirty="0"/>
          </a:p>
        </p:txBody>
      </p:sp>
      <p:pic>
        <p:nvPicPr>
          <p:cNvPr id="4098" name="Picture 2" descr="D:\Usuario\Pictures\ratón-han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6"/>
            <a:ext cx="9144000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es-CL" sz="3200" b="1" u="sng" dirty="0" smtClean="0"/>
              <a:t>ACTIVIDAD FINAL PARA TODOS LOS ALUMNOS</a:t>
            </a:r>
            <a:endParaRPr lang="es-CL" sz="3200" b="1" u="sng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es-CL" sz="2800" dirty="0" smtClean="0"/>
              <a:t>Lee, analiza y copia en tu cuaderno el PPT entregado.</a:t>
            </a:r>
          </a:p>
          <a:p>
            <a:r>
              <a:rPr lang="es-CL" sz="2800" dirty="0" smtClean="0"/>
              <a:t>Lee las </a:t>
            </a:r>
            <a:r>
              <a:rPr lang="es-CL" sz="2800" dirty="0" smtClean="0"/>
              <a:t>páginas </a:t>
            </a:r>
            <a:r>
              <a:rPr lang="es-CL" sz="2800" dirty="0" smtClean="0"/>
              <a:t>64 a la 69 del texto escolar.</a:t>
            </a:r>
          </a:p>
          <a:p>
            <a:r>
              <a:rPr lang="es-CL" sz="2800" dirty="0" smtClean="0"/>
              <a:t>Responde las primeras</a:t>
            </a:r>
            <a:r>
              <a:rPr lang="es-CL" sz="2800" b="1" dirty="0" smtClean="0"/>
              <a:t> 2 </a:t>
            </a:r>
            <a:r>
              <a:rPr lang="es-CL" sz="2800" dirty="0" smtClean="0"/>
              <a:t>preguntas del libro que están en la </a:t>
            </a:r>
            <a:r>
              <a:rPr lang="es-CL" sz="2800" dirty="0" smtClean="0"/>
              <a:t>página </a:t>
            </a:r>
            <a:r>
              <a:rPr lang="es-CL" sz="2800" dirty="0" smtClean="0"/>
              <a:t>69 actividad # 5.</a:t>
            </a:r>
          </a:p>
          <a:p>
            <a:r>
              <a:rPr lang="es-CL" sz="2800" dirty="0" smtClean="0"/>
              <a:t>Envía la actividad resuelta al correo de la profesora:</a:t>
            </a:r>
          </a:p>
          <a:p>
            <a:r>
              <a:rPr lang="es-CL" sz="2800" b="1" dirty="0" smtClean="0"/>
              <a:t>     </a:t>
            </a:r>
            <a:r>
              <a:rPr lang="es-CL" sz="2800" b="1" dirty="0" smtClean="0">
                <a:hlinkClick r:id="rId2"/>
              </a:rPr>
              <a:t>rodriguezdora771@gmail.com</a:t>
            </a:r>
            <a:endParaRPr lang="es-CL" sz="2800" b="1" dirty="0" smtClean="0"/>
          </a:p>
          <a:p>
            <a:r>
              <a:rPr lang="es-CL" b="1" u="sng" dirty="0" smtClean="0">
                <a:solidFill>
                  <a:srgbClr val="FF0000"/>
                </a:solidFill>
              </a:rPr>
              <a:t>TICKET DE SALIDA </a:t>
            </a:r>
            <a:r>
              <a:rPr lang="es-CL" b="1" dirty="0" smtClean="0">
                <a:solidFill>
                  <a:srgbClr val="FF0000"/>
                </a:solidFill>
              </a:rPr>
              <a:t> (</a:t>
            </a:r>
            <a:r>
              <a:rPr lang="es-CL" sz="2800" b="1" dirty="0" smtClean="0">
                <a:solidFill>
                  <a:srgbClr val="FF0000"/>
                </a:solidFill>
              </a:rPr>
              <a:t>RESPONDER </a:t>
            </a:r>
            <a:r>
              <a:rPr lang="es-CL" sz="2800" b="1" dirty="0" smtClean="0">
                <a:solidFill>
                  <a:srgbClr val="FF0000"/>
                </a:solidFill>
              </a:rPr>
              <a:t>SÓLO </a:t>
            </a:r>
            <a:r>
              <a:rPr lang="es-CL" sz="2800" b="1" dirty="0" smtClean="0">
                <a:solidFill>
                  <a:srgbClr val="FF0000"/>
                </a:solidFill>
              </a:rPr>
              <a:t>LOS ALUMNOS QUE RETIRAN </a:t>
            </a:r>
            <a:r>
              <a:rPr lang="es-CL" sz="2800" b="1" dirty="0" smtClean="0">
                <a:solidFill>
                  <a:srgbClr val="FF0000"/>
                </a:solidFill>
              </a:rPr>
              <a:t>GUÍAS </a:t>
            </a:r>
            <a:r>
              <a:rPr lang="es-CL" sz="2800" b="1" dirty="0" smtClean="0">
                <a:solidFill>
                  <a:srgbClr val="FF0000"/>
                </a:solidFill>
              </a:rPr>
              <a:t>IMPRESAS EN EL LICEO )</a:t>
            </a:r>
          </a:p>
          <a:p>
            <a:r>
              <a:rPr lang="es-CL" sz="2800" b="1" dirty="0" smtClean="0"/>
              <a:t>1-  </a:t>
            </a:r>
            <a:r>
              <a:rPr lang="es-CL" sz="2800" b="1" dirty="0" smtClean="0"/>
              <a:t>¿QUÉ </a:t>
            </a:r>
            <a:r>
              <a:rPr lang="es-CL" sz="2800" b="1" dirty="0" smtClean="0"/>
              <a:t>SON LAS VACUNAS ?</a:t>
            </a:r>
          </a:p>
          <a:p>
            <a:r>
              <a:rPr lang="es-CL" sz="2800" b="1" dirty="0" smtClean="0"/>
              <a:t>2- MENCIONA DOS ENFERMEDADES QUE SE PUEDAN PREVENIR CON VACUNAS </a:t>
            </a:r>
          </a:p>
          <a:p>
            <a:r>
              <a:rPr lang="es-CL" sz="2800" b="1" dirty="0" smtClean="0"/>
              <a:t>Envía el ticket de salida al correo </a:t>
            </a:r>
            <a:r>
              <a:rPr lang="es-CL" b="1" dirty="0" smtClean="0"/>
              <a:t> </a:t>
            </a:r>
            <a:r>
              <a:rPr lang="es-CL" b="1" dirty="0" smtClean="0">
                <a:hlinkClick r:id="rId2"/>
              </a:rPr>
              <a:t>rodriguezdora771@gmail.com</a:t>
            </a:r>
            <a:endParaRPr lang="es-C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424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OBJETIVOS </vt:lpstr>
      <vt:lpstr>¿QUÉ SON LAS VACUNAS?</vt:lpstr>
      <vt:lpstr>¿SON SEGURAS LAS VACUNAS?</vt:lpstr>
      <vt:lpstr>ALGUNAS ENFERMEDADES…</vt:lpstr>
      <vt:lpstr>Presentación de PowerPoint</vt:lpstr>
      <vt:lpstr>HANTA VIRUS</vt:lpstr>
      <vt:lpstr>ACTIVIDAD FINAL PARA TODOS LOS ALUMNOS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Usuario</dc:creator>
  <cp:lastModifiedBy>Sra paz</cp:lastModifiedBy>
  <cp:revision>12</cp:revision>
  <dcterms:created xsi:type="dcterms:W3CDTF">2020-06-22T15:48:56Z</dcterms:created>
  <dcterms:modified xsi:type="dcterms:W3CDTF">2020-08-14T13:26:37Z</dcterms:modified>
</cp:coreProperties>
</file>