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9B48-6A07-432C-A100-82169414517F}" type="datetimeFigureOut">
              <a:rPr lang="es-CL" smtClean="0"/>
              <a:pPr/>
              <a:t>23-07-2020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477D-18B0-426D-AE3C-0FD096EC0A9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57158" y="1857364"/>
            <a:ext cx="2500329" cy="44767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2400" u="sng" dirty="0">
                <a:solidFill>
                  <a:schemeClr val="tx2"/>
                </a:solidFill>
              </a:rPr>
              <a:t>OBJETIVOS 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2"/>
          </p:nvPr>
        </p:nvSpPr>
        <p:spPr>
          <a:xfrm>
            <a:off x="357159" y="2285992"/>
            <a:ext cx="2786082" cy="4143404"/>
          </a:xfrm>
        </p:spPr>
        <p:txBody>
          <a:bodyPr>
            <a:normAutofit fontScale="92500" lnSpcReduction="20000"/>
          </a:bodyPr>
          <a:lstStyle/>
          <a:p>
            <a:r>
              <a:rPr lang="es-CL" sz="1600" b="1" u="sng" dirty="0">
                <a:solidFill>
                  <a:schemeClr val="tx2"/>
                </a:solidFill>
                <a:cs typeface="Arial" pitchFamily="34" charset="0"/>
              </a:rPr>
              <a:t>OA3</a:t>
            </a:r>
            <a:r>
              <a:rPr lang="es-CL" u="sng" dirty="0">
                <a:cs typeface="Arial" pitchFamily="34" charset="0"/>
              </a:rPr>
              <a:t>:</a:t>
            </a:r>
            <a:r>
              <a:rPr lang="es-CL" sz="1600" dirty="0"/>
              <a:t> ANALIZAR, A PARTIR DE EVIDENCIAS, SITUACIONES DE TRANSMISIÓN DE AGENTES INFECCIOSOS A NIVEL NACIONAL Y MUNDIAL (COMO VIRUS DE INFLUENZA, VIH-SIDA, HANTA, HEPATITIS B, SARAMPIÓN, ENTRE OTROS), Y EVALUAR CRÍTICAMENTE POSIBLES MEDIDAS DE PREVENCIÓN COMO EL USO DE VACUNAS.)</a:t>
            </a:r>
          </a:p>
          <a:p>
            <a:r>
              <a:rPr lang="es-CL" sz="1600" b="1" u="sng" dirty="0">
                <a:solidFill>
                  <a:schemeClr val="tx2"/>
                </a:solidFill>
              </a:rPr>
              <a:t>OBJETIVO DE LA CLASE:</a:t>
            </a:r>
          </a:p>
          <a:p>
            <a:r>
              <a:rPr lang="es-CL" sz="1600" b="1" dirty="0"/>
              <a:t>CONOCER Y ANALIZAR LAS PRINCIPALES  INFECCIONES DE TRANSMISION SEXUAL (ITS)QUE AFECTAN LA POBLACION CHILENA Y SUS FORMAS DE CONTAGIO , VALORANDO LA IMPORTACIA DEL AUTOCUIDADO.</a:t>
            </a:r>
          </a:p>
          <a:p>
            <a:pPr algn="just"/>
            <a:endParaRPr lang="es-CL" sz="1600" b="1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214678" y="1643050"/>
            <a:ext cx="5929322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800" dirty="0"/>
              <a:t>  </a:t>
            </a:r>
            <a:r>
              <a:rPr lang="es-CL" b="1" dirty="0">
                <a:solidFill>
                  <a:schemeClr val="tx2"/>
                </a:solidFill>
              </a:rPr>
              <a:t>CIENCIAS PARA LA CIUDADANÍA</a:t>
            </a:r>
          </a:p>
          <a:p>
            <a:pPr>
              <a:buNone/>
            </a:pPr>
            <a:r>
              <a:rPr lang="es-CL" sz="2800" b="1" dirty="0">
                <a:solidFill>
                  <a:schemeClr val="tx2"/>
                </a:solidFill>
              </a:rPr>
              <a:t>                       </a:t>
            </a:r>
          </a:p>
          <a:p>
            <a:pPr>
              <a:buNone/>
            </a:pPr>
            <a:r>
              <a:rPr lang="es-CL" sz="2400" b="1" u="sng" dirty="0">
                <a:solidFill>
                  <a:schemeClr val="tx2"/>
                </a:solidFill>
              </a:rPr>
              <a:t>INFECCIONES DE TRANSMICION SEXUAL (ITS)</a:t>
            </a:r>
            <a:br>
              <a:rPr lang="es-CL" sz="2800" b="1" u="sng" dirty="0">
                <a:solidFill>
                  <a:schemeClr val="tx2"/>
                </a:solidFill>
              </a:rPr>
            </a:br>
            <a:r>
              <a:rPr lang="es-CL" sz="2800" b="1" dirty="0">
                <a:solidFill>
                  <a:schemeClr val="tx2"/>
                </a:solidFill>
              </a:rPr>
              <a:t>      </a:t>
            </a:r>
            <a:r>
              <a:rPr lang="es-CL" sz="2400" b="1" u="sng" dirty="0">
                <a:solidFill>
                  <a:schemeClr val="tx2"/>
                </a:solidFill>
              </a:rPr>
              <a:t>VPH – SIFILIS – HEPATITIS B</a:t>
            </a:r>
          </a:p>
          <a:p>
            <a:pPr>
              <a:buNone/>
            </a:pPr>
            <a:r>
              <a:rPr lang="es-CL" sz="2400" b="1" dirty="0">
                <a:solidFill>
                  <a:schemeClr val="tx2"/>
                </a:solidFill>
              </a:rPr>
              <a:t>                      CONTINUACION</a:t>
            </a:r>
            <a:endParaRPr lang="es-CL" sz="2400" b="1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800" b="1" dirty="0">
                <a:solidFill>
                  <a:schemeClr val="tx2"/>
                </a:solidFill>
              </a:rPr>
              <a:t>       </a:t>
            </a:r>
            <a:r>
              <a:rPr lang="es-CL" sz="2400" b="1" dirty="0">
                <a:solidFill>
                  <a:schemeClr val="tx2"/>
                </a:solidFill>
              </a:rPr>
              <a:t>PROFESORA: DORA RODRIGUEZ</a:t>
            </a:r>
            <a:br>
              <a:rPr lang="es-CL" sz="2400" b="1" dirty="0">
                <a:solidFill>
                  <a:schemeClr val="tx2"/>
                </a:solidFill>
              </a:rPr>
            </a:br>
            <a:endParaRPr lang="es-CL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400" b="1" dirty="0">
                <a:solidFill>
                  <a:schemeClr val="tx2"/>
                </a:solidFill>
              </a:rPr>
              <a:t>         (SEMANA DEL 27 AL 31  DE JULIO 2020)</a:t>
            </a:r>
            <a:br>
              <a:rPr lang="es-CL" sz="2400" b="1" dirty="0">
                <a:solidFill>
                  <a:schemeClr val="tx2"/>
                </a:solidFill>
              </a:rPr>
            </a:br>
            <a:endParaRPr lang="es-CL" sz="2400" dirty="0"/>
          </a:p>
        </p:txBody>
      </p:sp>
      <p:pic>
        <p:nvPicPr>
          <p:cNvPr id="1026" name="Picture 2" descr="D:\Usuario\Desktop\JULI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INFECCIONES DE TRANSMISIÓN SEXUAL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es-CL" dirty="0"/>
              <a:t>Las ITS se propagan predominantemente por contacto sexual, incluidos el sexo vaginal, anal y oral. Algunas se pueden transmitir también por otras vías, como la sangre. Muchas de estas infecciones en particular, la sífilis, la hepatitis B, el VIH, la gonorrea y el VPH, pueden transmitirse también de madre a hijo durante el embarazo o el parto.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Los síntomas más habituales de las ITS son: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Flujo vaginal</a:t>
            </a:r>
          </a:p>
          <a:p>
            <a:r>
              <a:rPr lang="es-CL" dirty="0"/>
              <a:t>Secreción o ardor uretral en los hombres</a:t>
            </a:r>
          </a:p>
          <a:p>
            <a:r>
              <a:rPr lang="es-CL" dirty="0"/>
              <a:t>Ulceras genitales</a:t>
            </a:r>
          </a:p>
          <a:p>
            <a:r>
              <a:rPr lang="es-CL" dirty="0"/>
              <a:t> Dolor abdominal.</a:t>
            </a:r>
          </a:p>
          <a:p>
            <a:pPr>
              <a:buNone/>
            </a:pPr>
            <a:r>
              <a:rPr lang="es-CL" dirty="0"/>
              <a:t>    Sin embargo, se puede estar infectado y no presentar síntomas.</a:t>
            </a:r>
          </a:p>
        </p:txBody>
      </p:sp>
      <p:pic>
        <p:nvPicPr>
          <p:cNvPr id="1027" name="Picture 3" descr="D:\Usuario\Pictures\Los+signos+y+síntomas+de+las+ITS+más+frecuentes,+son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VIH</a:t>
            </a:r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VPH</a:t>
            </a:r>
          </a:p>
        </p:txBody>
      </p:sp>
      <p:pic>
        <p:nvPicPr>
          <p:cNvPr id="2050" name="Picture 2" descr="D:\Usuario\Pictures\hpv-2-7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2051" name="Picture 3" descr="D:\Usuario\Pictures\virus-del-papiloma-humano-vph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3571868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/>
              <a:t>SÍFILIS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715008" y="0"/>
            <a:ext cx="3428992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/>
              <a:t>HEPATITIS B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571480"/>
            <a:ext cx="4041775" cy="3286148"/>
          </a:xfrm>
        </p:spPr>
        <p:txBody>
          <a:bodyPr>
            <a:normAutofit fontScale="92500"/>
          </a:bodyPr>
          <a:lstStyle/>
          <a:p>
            <a:r>
              <a:rPr lang="es-CL" dirty="0"/>
              <a:t>La infección por hepatitis B es causada por el virus de la hepatitis B (VHB) y esta afecta el hígado. El virus se transmite de persona a persona a través de la sangre, semen u otros líquidos corporales. No se transmite al estornudar ni al toser.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0" y="857232"/>
            <a:ext cx="4040188" cy="3951288"/>
          </a:xfrm>
        </p:spPr>
        <p:txBody>
          <a:bodyPr/>
          <a:lstStyle/>
          <a:p>
            <a:r>
              <a:rPr lang="es-CL" dirty="0"/>
              <a:t>Infección bacteriana, generalmente de transmisión sexual, que comienza con una llaga indolora.</a:t>
            </a:r>
          </a:p>
        </p:txBody>
      </p:sp>
      <p:pic>
        <p:nvPicPr>
          <p:cNvPr id="3075" name="Picture 3" descr="D:\Usuario\Pictures\17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810000"/>
            <a:ext cx="3810000" cy="3048000"/>
          </a:xfrm>
          <a:prstGeom prst="rect">
            <a:avLst/>
          </a:prstGeom>
          <a:noFill/>
        </p:spPr>
      </p:pic>
      <p:pic>
        <p:nvPicPr>
          <p:cNvPr id="3076" name="Picture 4" descr="D:\Usuario\Pictures\descarga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14686"/>
            <a:ext cx="371477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xisten vacunas eficaces frente aalgunas ITS como la causada por el virusde la hepatitis B y algunos tipos del Virusdel P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ACTIVIDAD FINAL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r>
              <a:rPr lang="es-CL" sz="2800" dirty="0"/>
              <a:t>LEE Y COPIA PPT EN TU CUADERNO.</a:t>
            </a:r>
          </a:p>
          <a:p>
            <a:r>
              <a:rPr lang="es-CL" sz="2800" dirty="0"/>
              <a:t>LEE LAS PÁGINAS 70 A LA 77 DEL TEXTO ESCOLAR DE CIENCIAS PARA LA CIUDADANÍA PARA COMPLEMENTAR TU APRENDIZAJE .</a:t>
            </a:r>
          </a:p>
          <a:p>
            <a:r>
              <a:rPr lang="es-CL" b="1" dirty="0">
                <a:solidFill>
                  <a:schemeClr val="tx2"/>
                </a:solidFill>
              </a:rPr>
              <a:t>RESPONDE:</a:t>
            </a:r>
          </a:p>
          <a:p>
            <a:r>
              <a:rPr lang="es-CL" sz="2800" dirty="0"/>
              <a:t>1-¿POR QUÉ ES IMPORTANTE PREVENIR LAS ITS?</a:t>
            </a:r>
          </a:p>
          <a:p>
            <a:r>
              <a:rPr lang="es-CL" sz="2800" dirty="0"/>
              <a:t>2-¿CÓMO SE RELACIONAN LAS CONDUCTAS SEXUALES RESPONSABLES, TENIENDO EN CUENTA EL CUIDADO DE LAS SALUD DE LOS DEMÁS Y PROPIA?.JUSTIFIQUE  RESPUESTA.</a:t>
            </a:r>
          </a:p>
          <a:p>
            <a:r>
              <a:rPr lang="es-CL" sz="2800" dirty="0"/>
              <a:t>ENVIAR ACTIVIDAD RESUELTA AL CORREO </a:t>
            </a:r>
            <a:r>
              <a:rPr lang="es-CL" sz="2800" b="1" dirty="0"/>
              <a:t>rodriguezdora771@gmail.com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387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OBJETIVOS </vt:lpstr>
      <vt:lpstr>INFECCIONES DE TRANSMISIÓN SEXUAL </vt:lpstr>
      <vt:lpstr>Los síntomas más habituales de las ITS son:</vt:lpstr>
      <vt:lpstr>Presentación de PowerPoint</vt:lpstr>
      <vt:lpstr>Presentación de PowerPoint</vt:lpstr>
      <vt:lpstr>Presentación de PowerPoint</vt:lpstr>
      <vt:lpstr>ACTIVIDAD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Usuario</dc:creator>
  <cp:lastModifiedBy>Paola</cp:lastModifiedBy>
  <cp:revision>6</cp:revision>
  <dcterms:created xsi:type="dcterms:W3CDTF">2020-07-12T01:52:31Z</dcterms:created>
  <dcterms:modified xsi:type="dcterms:W3CDTF">2020-07-23T20:39:27Z</dcterms:modified>
</cp:coreProperties>
</file>