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57" r:id="rId6"/>
    <p:sldId id="265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4EEA-09E0-4639-B692-39F53DC252F5}" type="datetimeFigureOut">
              <a:rPr lang="es-CL" smtClean="0"/>
              <a:pPr/>
              <a:t>22-05-2020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051E-374F-43D5-AEC0-2A5EBA9B2F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-JBxD3jHv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14612" y="1785926"/>
            <a:ext cx="6129326" cy="4684735"/>
          </a:xfrm>
        </p:spPr>
        <p:txBody>
          <a:bodyPr>
            <a:normAutofit fontScale="90000"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CIENCIAS PARA LA CIUDADANIA</a:t>
            </a:r>
            <a:br>
              <a:rPr lang="es-CL" b="1" dirty="0">
                <a:solidFill>
                  <a:schemeClr val="tx2"/>
                </a:solidFill>
              </a:rPr>
            </a:br>
            <a:br>
              <a:rPr lang="es-CL" b="1" dirty="0">
                <a:solidFill>
                  <a:schemeClr val="tx2"/>
                </a:solidFill>
              </a:rPr>
            </a:br>
            <a:r>
              <a:rPr lang="es-CL" sz="3100" b="1" dirty="0">
                <a:solidFill>
                  <a:schemeClr val="tx2"/>
                </a:solidFill>
              </a:rPr>
              <a:t>VIRUS,HONGOS Y BACTERIAS.</a:t>
            </a:r>
            <a:br>
              <a:rPr lang="es-CL" b="1" dirty="0">
                <a:solidFill>
                  <a:schemeClr val="tx2"/>
                </a:solidFill>
              </a:rPr>
            </a:br>
            <a:br>
              <a:rPr lang="es-CL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PROFESORA: DORA RODRIGUEZ</a:t>
            </a:r>
            <a:br>
              <a:rPr lang="es-CL" sz="2700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SEMANA </a:t>
            </a:r>
            <a:r>
              <a:rPr lang="es-CL" sz="2700" b="1">
                <a:solidFill>
                  <a:schemeClr val="tx2"/>
                </a:solidFill>
              </a:rPr>
              <a:t>DEL 25  AL  29 </a:t>
            </a:r>
            <a:r>
              <a:rPr lang="es-CL" sz="2700" b="1" dirty="0">
                <a:solidFill>
                  <a:schemeClr val="tx2"/>
                </a:solidFill>
              </a:rPr>
              <a:t>DE MAYO 2020</a:t>
            </a:r>
            <a:br>
              <a:rPr lang="es-CL" sz="2700" b="1" dirty="0">
                <a:solidFill>
                  <a:schemeClr val="tx2"/>
                </a:solidFill>
              </a:rPr>
            </a:br>
            <a:br>
              <a:rPr lang="es-CL" b="1" dirty="0">
                <a:solidFill>
                  <a:schemeClr val="tx2"/>
                </a:solidFill>
              </a:rPr>
            </a:b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4" name="4 Marcador de contenido" descr="protoz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85926"/>
            <a:ext cx="2643174" cy="3429024"/>
          </a:xfrm>
          <a:prstGeom prst="rect">
            <a:avLst/>
          </a:prstGeom>
        </p:spPr>
      </p:pic>
      <p:pic>
        <p:nvPicPr>
          <p:cNvPr id="3" name="Picture 2" descr="D:\Usuario\Desktop\MA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9144000" cy="1333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r>
              <a:rPr lang="es-CL" sz="2800" b="1" dirty="0">
                <a:cs typeface="Arial" pitchFamily="34" charset="0"/>
              </a:rPr>
              <a:t>OA1: </a:t>
            </a:r>
            <a:r>
              <a:rPr lang="es-ES_tradnl" sz="2800" dirty="0"/>
              <a:t>DESAROLLAR EN LOS ALUMNOS HABILIDADES Y ACTITUDES NECESARIAS PARA LA INVESTIGACION CIENTIFICA, COMPRENDIENDO CONOCIMIENTOS BASICOS DE SALUD, BIENESTAR, SEGURIDAD, PREVENCION Y AUTOCUIDADO.</a:t>
            </a:r>
          </a:p>
          <a:p>
            <a:endParaRPr lang="es-ES_tradnl" sz="2800" dirty="0">
              <a:cs typeface="Arial" pitchFamily="34" charset="0"/>
            </a:endParaRPr>
          </a:p>
          <a:p>
            <a:r>
              <a:rPr lang="es-ES_tradnl" sz="2800" b="1" dirty="0">
                <a:cs typeface="Arial" pitchFamily="34" charset="0"/>
              </a:rPr>
              <a:t>OBJETIVO DE LA CLASE: </a:t>
            </a:r>
            <a:r>
              <a:rPr lang="es-CL" sz="2800" dirty="0">
                <a:cs typeface="Arial" pitchFamily="34" charset="0"/>
              </a:rPr>
              <a:t>CONOCER Y ANALIZAR LAS ENFERMEDADES E INFECCIONES QUE AFECTAN LA POBLACION Y SUS AGENTES CAUSANTES (HONGOS, VIRUS, BACTERIAS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/>
          <a:lstStyle/>
          <a:p>
            <a:r>
              <a:rPr lang="es-CL" sz="2800" dirty="0"/>
              <a:t>El </a:t>
            </a:r>
            <a:r>
              <a:rPr lang="es-CL" sz="2800" b="1" dirty="0"/>
              <a:t>sistema</a:t>
            </a:r>
            <a:r>
              <a:rPr lang="es-CL" sz="2800" dirty="0"/>
              <a:t> </a:t>
            </a:r>
            <a:r>
              <a:rPr lang="es-CL" sz="2800" b="1" dirty="0"/>
              <a:t>inmunológico: </a:t>
            </a:r>
            <a:r>
              <a:rPr lang="es-CL" sz="2800" dirty="0"/>
              <a:t>es la defensa natural del cuerpo contra las infecciones, como las bacterias y los virus. A través de una reacción bien organizada, su cuerpo ataca y destruye los organismos infecciosos que lo invaden. Estos cuerpos extraños se llaman antígenos.</a:t>
            </a:r>
          </a:p>
          <a:p>
            <a:r>
              <a:rPr lang="es-CL" sz="2800" dirty="0"/>
              <a:t>Función:</a:t>
            </a:r>
          </a:p>
          <a:p>
            <a:r>
              <a:rPr lang="es-CL" sz="2800" dirty="0"/>
              <a:t>Reconoce sustancias extrañas en el cuerpo.</a:t>
            </a:r>
          </a:p>
          <a:p>
            <a:r>
              <a:rPr lang="es-CL" sz="2800" dirty="0"/>
              <a:t>Reacciona contra ellas.</a:t>
            </a:r>
          </a:p>
          <a:p>
            <a:pPr algn="ctr">
              <a:buNone/>
            </a:pPr>
            <a:r>
              <a:rPr lang="es-CL" sz="2800" b="1" dirty="0">
                <a:solidFill>
                  <a:srgbClr val="FF0000"/>
                </a:solidFill>
              </a:rPr>
              <a:t>“PROTEJE CONTRA ENFERMEDADES INFECCIOSAS”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215082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Agentes Infecciosos</a:t>
            </a:r>
          </a:p>
          <a:p>
            <a:r>
              <a:rPr lang="es-CL" sz="2800" dirty="0">
                <a:cs typeface="Arial" pitchFamily="34" charset="0"/>
              </a:rPr>
              <a:t>Se considera un agente infeccioso a toda aquella entidad biológica —virus o bacteria— capaz de producir una enfermedad infecciosa en un huésped (humano, animal, vegetal, etc.)</a:t>
            </a:r>
          </a:p>
          <a:p>
            <a:r>
              <a:rPr lang="es-CL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Tipos de agentes infecciosos</a:t>
            </a:r>
            <a:r>
              <a:rPr lang="es-CL" sz="2800" dirty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s-CL" sz="2800" dirty="0">
                <a:cs typeface="Arial" pitchFamily="34" charset="0"/>
              </a:rPr>
              <a:t>Los agentes infecciosos tienen distintas formas y tamaños. Las bacterias y los protozoos son organismos unicelulares microscópicos, mientras que los virus son incluso más pequeños. Los hongos crecen como las plantas, y los helmintos se parecen a los gusanos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/>
          <a:lstStyle/>
          <a:p>
            <a:pPr algn="ctr"/>
            <a:r>
              <a:rPr lang="es-CL" dirty="0"/>
              <a:t>VIRUS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85720" y="785794"/>
            <a:ext cx="4040188" cy="3951288"/>
          </a:xfrm>
        </p:spPr>
        <p:txBody>
          <a:bodyPr/>
          <a:lstStyle/>
          <a:p>
            <a:r>
              <a:rPr lang="es-CL" dirty="0">
                <a:cs typeface="Arial" pitchFamily="34" charset="0"/>
              </a:rPr>
              <a:t>Es un agente infeccioso microscópico acelular que solo puede multiplicarse dentro de las células de otros organismos. Los virus infectan a todo tipo de organismos, desde animales, hongos, plantas, hasta bacterias. </a:t>
            </a:r>
            <a:endParaRPr lang="es-CL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0"/>
            <a:ext cx="4041775" cy="639762"/>
          </a:xfrm>
        </p:spPr>
        <p:txBody>
          <a:bodyPr/>
          <a:lstStyle/>
          <a:p>
            <a:pPr algn="ctr"/>
            <a:r>
              <a:rPr lang="es-CL" dirty="0"/>
              <a:t>HONGOS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02225" y="857232"/>
            <a:ext cx="4041775" cy="3951288"/>
          </a:xfrm>
        </p:spPr>
        <p:txBody>
          <a:bodyPr/>
          <a:lstStyle/>
          <a:p>
            <a:pPr algn="just"/>
            <a:r>
              <a:rPr lang="es-CL" dirty="0">
                <a:cs typeface="Arial" pitchFamily="34" charset="0"/>
              </a:rPr>
              <a:t>Son aquellos seres vivos que no cuentan en su</a:t>
            </a:r>
            <a:r>
              <a:rPr lang="es-CL" i="1" dirty="0">
                <a:cs typeface="Arial" pitchFamily="34" charset="0"/>
              </a:rPr>
              <a:t> formación con la presencia de clorofila, suelen vivir del mismo modo que lo hace un parásito  en aquellas materias orgánicas que se </a:t>
            </a:r>
            <a:r>
              <a:rPr lang="es-CL" dirty="0">
                <a:cs typeface="Arial" pitchFamily="34" charset="0"/>
              </a:rPr>
              <a:t>encuentran en proceso de descomposición</a:t>
            </a:r>
            <a:r>
              <a:rPr lang="es-CL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CL" dirty="0"/>
          </a:p>
        </p:txBody>
      </p:sp>
      <p:pic>
        <p:nvPicPr>
          <p:cNvPr id="7" name="5 Marcador de contenido" descr="vir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572008"/>
            <a:ext cx="2714644" cy="2000264"/>
          </a:xfrm>
          <a:prstGeom prst="rect">
            <a:avLst/>
          </a:prstGeom>
        </p:spPr>
      </p:pic>
      <p:pic>
        <p:nvPicPr>
          <p:cNvPr id="8" name="7 Marcador de contenido" descr="hongo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4571984"/>
            <a:ext cx="2643206" cy="200028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7858180" cy="5929354"/>
          </a:xfrm>
        </p:spPr>
        <p:txBody>
          <a:bodyPr>
            <a:normAutofit fontScale="92500" lnSpcReduction="10000"/>
          </a:bodyPr>
          <a:lstStyle/>
          <a:p>
            <a:r>
              <a:rPr lang="es-CL" b="1" dirty="0">
                <a:solidFill>
                  <a:schemeClr val="tx1"/>
                </a:solidFill>
              </a:rPr>
              <a:t>ACTIVIDAD FINAL:</a:t>
            </a: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1-</a:t>
            </a:r>
            <a:r>
              <a:rPr lang="es-CL" dirty="0">
                <a:solidFill>
                  <a:schemeClr val="tx1"/>
                </a:solidFill>
              </a:rPr>
              <a:t> Lee, analiza y escribe el PPT en tu </a:t>
            </a:r>
            <a:r>
              <a:rPr lang="es-CL">
                <a:solidFill>
                  <a:schemeClr val="tx1"/>
                </a:solidFill>
              </a:rPr>
              <a:t>cuaderno </a:t>
            </a:r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 2- </a:t>
            </a:r>
            <a:r>
              <a:rPr lang="es-CL" dirty="0">
                <a:solidFill>
                  <a:schemeClr val="tx1"/>
                </a:solidFill>
              </a:rPr>
              <a:t>Lee las páginas 60 y 61 del texto escolar Ciencias para la Ciudadanía.   </a:t>
            </a: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3-</a:t>
            </a:r>
            <a:r>
              <a:rPr lang="es-CL" dirty="0">
                <a:solidFill>
                  <a:schemeClr val="tx1"/>
                </a:solidFill>
              </a:rPr>
              <a:t> Ver el video : </a:t>
            </a:r>
            <a:r>
              <a:rPr lang="es-CL" dirty="0">
                <a:hlinkClick r:id="rId2"/>
              </a:rPr>
              <a:t>https://www.youtube.com/watch?v=a-JBxD3jHvo</a:t>
            </a:r>
            <a:endParaRPr lang="es-CL" dirty="0"/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 4</a:t>
            </a:r>
            <a:r>
              <a:rPr lang="es-CL" dirty="0">
                <a:solidFill>
                  <a:schemeClr val="tx1"/>
                </a:solidFill>
              </a:rPr>
              <a:t>- Realiza un resumen según lo que aprendiste:</a:t>
            </a:r>
          </a:p>
          <a:p>
            <a:pPr algn="l"/>
            <a:r>
              <a:rPr lang="es-CL" dirty="0">
                <a:solidFill>
                  <a:schemeClr val="tx1"/>
                </a:solidFill>
              </a:rPr>
              <a:t>   ¿Por qué es importante fortalecer el sistema inmunológico ?</a:t>
            </a:r>
          </a:p>
          <a:p>
            <a:pPr algn="l"/>
            <a:r>
              <a:rPr lang="es-CL" dirty="0">
                <a:solidFill>
                  <a:schemeClr val="tx1"/>
                </a:solidFill>
              </a:rPr>
              <a:t>    Envía la actividad resuelta al correo de la  profesora:</a:t>
            </a:r>
          </a:p>
          <a:p>
            <a:pPr algn="l"/>
            <a:r>
              <a:rPr lang="es-CL" dirty="0">
                <a:solidFill>
                  <a:schemeClr val="tx1"/>
                </a:solidFill>
              </a:rPr>
              <a:t>     </a:t>
            </a:r>
            <a:r>
              <a:rPr lang="es-CL" b="1" dirty="0">
                <a:solidFill>
                  <a:schemeClr val="tx1"/>
                </a:solidFill>
              </a:rPr>
              <a:t>rodriguezdora771@gmail.com</a:t>
            </a:r>
          </a:p>
          <a:p>
            <a:pPr algn="l"/>
            <a:endParaRPr lang="es-C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399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CIENCIAS PARA LA CIUDADANIA  VIRUS,HONGOS Y BACTERIAS.  PROFESORA: DORA RODRIGUEZ SEMANA DEL 25  AL  29 DE MAYO 2020  </vt:lpstr>
      <vt:lpstr>OBJETIVOS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PARA LA CIUDADANIA  VIRUS,HONGOS Y BACTERIAS.  PROFESORA: DORA RODRIGUEZ SEMANA DEL 18  AL  22 DE MAYO 2020</dc:title>
  <dc:creator>Usuario</dc:creator>
  <cp:lastModifiedBy>Padres</cp:lastModifiedBy>
  <cp:revision>5</cp:revision>
  <dcterms:created xsi:type="dcterms:W3CDTF">2020-05-19T02:04:51Z</dcterms:created>
  <dcterms:modified xsi:type="dcterms:W3CDTF">2020-05-22T21:53:27Z</dcterms:modified>
</cp:coreProperties>
</file>