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78" autoAdjust="0"/>
    <p:restoredTop sz="86528" autoAdjust="0"/>
  </p:normalViewPr>
  <p:slideViewPr>
    <p:cSldViewPr>
      <p:cViewPr varScale="1">
        <p:scale>
          <a:sx n="73" d="100"/>
          <a:sy n="73" d="100"/>
        </p:scale>
        <p:origin x="17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B1F-635F-4952-84BE-DC0FB21452AF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B1F-635F-4952-84BE-DC0FB21452AF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B1F-635F-4952-84BE-DC0FB21452AF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B1F-635F-4952-84BE-DC0FB21452AF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B1F-635F-4952-84BE-DC0FB21452AF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B1F-635F-4952-84BE-DC0FB21452AF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B1F-635F-4952-84BE-DC0FB21452AF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B1F-635F-4952-84BE-DC0FB21452AF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B1F-635F-4952-84BE-DC0FB21452AF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B1F-635F-4952-84BE-DC0FB21452AF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B1F-635F-4952-84BE-DC0FB21452AF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76B1F-635F-4952-84BE-DC0FB21452AF}" type="datetimeFigureOut">
              <a:rPr lang="es-CL" smtClean="0"/>
              <a:pPr/>
              <a:t>30-03-2020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6D7B8-FC28-4698-96D4-71F166B213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772400" cy="1319209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 smtClean="0">
                <a:solidFill>
                  <a:schemeClr val="tx2"/>
                </a:solidFill>
              </a:rPr>
              <a:t>CIENCIAS PARA LA CIUDADANIA </a:t>
            </a:r>
            <a:endParaRPr lang="es-CL" sz="4000" b="1" dirty="0">
              <a:solidFill>
                <a:schemeClr val="tx2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3357562"/>
            <a:ext cx="7772400" cy="196053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CL" dirty="0" smtClean="0">
                <a:solidFill>
                  <a:schemeClr val="tx2"/>
                </a:solidFill>
              </a:rPr>
              <a:t>PROFESORA: DORA RODRIGUEZ </a:t>
            </a:r>
          </a:p>
          <a:p>
            <a:pPr algn="ctr"/>
            <a:r>
              <a:rPr lang="es-CL" dirty="0" smtClean="0">
                <a:solidFill>
                  <a:schemeClr val="tx2"/>
                </a:solidFill>
              </a:rPr>
              <a:t>ENFERMERA.</a:t>
            </a:r>
          </a:p>
          <a:p>
            <a:pPr algn="ctr"/>
            <a:r>
              <a:rPr lang="es-CL" dirty="0" smtClean="0">
                <a:solidFill>
                  <a:schemeClr val="tx2"/>
                </a:solidFill>
              </a:rPr>
              <a:t>3MABCD-CSPLAC-PPT-S-3 (SEMANA DEL 30 AL 3 DE ABRIL 2020)</a:t>
            </a:r>
          </a:p>
          <a:p>
            <a:endParaRPr lang="es-CL" dirty="0">
              <a:solidFill>
                <a:schemeClr val="tx2"/>
              </a:solidFill>
            </a:endParaRPr>
          </a:p>
        </p:txBody>
      </p:sp>
      <p:pic>
        <p:nvPicPr>
          <p:cNvPr id="2051" name="Picture 3" descr="D:\Usuario\Desktop\Sin títu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643966" cy="1752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r>
              <a:rPr lang="es-CL" sz="2800" b="1" dirty="0" smtClean="0">
                <a:solidFill>
                  <a:schemeClr val="tx2"/>
                </a:solidFill>
              </a:rPr>
              <a:t>Actividad final:</a:t>
            </a:r>
            <a:endParaRPr lang="es-CL" sz="2800" b="1" dirty="0">
              <a:solidFill>
                <a:schemeClr val="tx2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>
            <a:normAutofit fontScale="70000" lnSpcReduction="20000"/>
          </a:bodyPr>
          <a:lstStyle/>
          <a:p>
            <a:r>
              <a:rPr lang="es-CL" sz="2300" b="1" dirty="0" smtClean="0">
                <a:solidFill>
                  <a:schemeClr val="tx2"/>
                </a:solidFill>
              </a:rPr>
              <a:t>Después de haber copiado en su cuaderno y leído detenidamente la clase, complete la siguiente actividad completando la oración como corresponde según el texto que contiene el PPT.</a:t>
            </a:r>
          </a:p>
          <a:p>
            <a:pPr>
              <a:buNone/>
            </a:pPr>
            <a:endParaRPr lang="es-CL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s-CL" sz="2000" dirty="0" smtClean="0"/>
              <a:t>Según la OMS se define como Salud el estado de bienestar físico, mental y social  ______________________________________</a:t>
            </a:r>
          </a:p>
          <a:p>
            <a:pPr>
              <a:buNone/>
            </a:pPr>
            <a:endParaRPr lang="es-CL" sz="2000" dirty="0" smtClean="0"/>
          </a:p>
          <a:p>
            <a:r>
              <a:rPr lang="es-CL" sz="2000" dirty="0" smtClean="0"/>
              <a:t>Para gozar de buena salud es importante tener ciertos hábitos</a:t>
            </a:r>
          </a:p>
          <a:p>
            <a:pPr>
              <a:buNone/>
            </a:pPr>
            <a:r>
              <a:rPr lang="es-CL" sz="2000" dirty="0" smtClean="0"/>
              <a:t>    de vida como : ________________________  ,  _________________   ____________________  ,  __________________________ .</a:t>
            </a:r>
          </a:p>
          <a:p>
            <a:pPr>
              <a:buNone/>
            </a:pPr>
            <a:endParaRPr lang="es-CL" sz="2000" dirty="0" smtClean="0"/>
          </a:p>
          <a:p>
            <a:pPr>
              <a:buFont typeface="Wingdings" pitchFamily="2" charset="2"/>
              <a:buChar char="Ø"/>
            </a:pPr>
            <a:r>
              <a:rPr lang="es-CL" sz="2000" dirty="0" smtClean="0"/>
              <a:t>Los alimentos son sustancias que un ser vivo recibe para nutrirse, y esto nos sirve para ______________________________</a:t>
            </a:r>
          </a:p>
          <a:p>
            <a:pPr>
              <a:buNone/>
            </a:pPr>
            <a:endParaRPr lang="es-CL" sz="2000" dirty="0" smtClean="0"/>
          </a:p>
          <a:p>
            <a:pPr>
              <a:buFont typeface="Wingdings" pitchFamily="2" charset="2"/>
              <a:buChar char="Ø"/>
            </a:pPr>
            <a:r>
              <a:rPr lang="es-CL" sz="2000" dirty="0" smtClean="0"/>
              <a:t>Los alimentos transgénicos son aquellos producidos a partir de un ____________________________________________________________</a:t>
            </a:r>
          </a:p>
          <a:p>
            <a:pPr>
              <a:buNone/>
            </a:pPr>
            <a:endParaRPr lang="es-CL" sz="2000" dirty="0" smtClean="0"/>
          </a:p>
          <a:p>
            <a:pPr>
              <a:buFont typeface="Wingdings" pitchFamily="2" charset="2"/>
              <a:buChar char="Ø"/>
            </a:pPr>
            <a:r>
              <a:rPr lang="es-CL" sz="2000" dirty="0" smtClean="0"/>
              <a:t> los alimentos orgánicos son aquellos que en ninguna etapa de su producción intervienen _____________________________________ y son mas naturales.  </a:t>
            </a:r>
          </a:p>
          <a:p>
            <a:pPr>
              <a:buNone/>
            </a:pPr>
            <a:endParaRPr lang="es-CL" sz="2000" dirty="0" smtClean="0"/>
          </a:p>
          <a:p>
            <a:pPr>
              <a:buFont typeface="Wingdings" pitchFamily="2" charset="2"/>
              <a:buChar char="Ø"/>
            </a:pPr>
            <a:r>
              <a:rPr lang="es-CL" sz="2000" dirty="0" smtClean="0"/>
              <a:t>Una de lasa diferencias entre los Alimentos Orgánicos y los Alimentos Transgénicos es que los Orgánicos no dañan el medio ambiente y los Transgénicos ________________________________________________________ </a:t>
            </a:r>
          </a:p>
          <a:p>
            <a:pPr>
              <a:buNone/>
            </a:pPr>
            <a:endParaRPr lang="es-CL" sz="2000" dirty="0" smtClean="0"/>
          </a:p>
          <a:p>
            <a:pPr>
              <a:buNone/>
            </a:pPr>
            <a:endParaRPr lang="es-CL" sz="2000" dirty="0" smtClean="0"/>
          </a:p>
          <a:p>
            <a:pPr>
              <a:buNone/>
            </a:pPr>
            <a:endParaRPr lang="es-CL" sz="2000" dirty="0" smtClean="0"/>
          </a:p>
          <a:p>
            <a:pPr>
              <a:buNone/>
            </a:pPr>
            <a:endParaRPr lang="es-CL" sz="2000" dirty="0" smtClean="0"/>
          </a:p>
          <a:p>
            <a:pPr>
              <a:buNone/>
            </a:pPr>
            <a:r>
              <a:rPr lang="es-CL" sz="2000" dirty="0" smtClean="0"/>
              <a:t>   </a:t>
            </a:r>
          </a:p>
          <a:p>
            <a:endParaRPr lang="es-CL" sz="2000" dirty="0" smtClean="0"/>
          </a:p>
          <a:p>
            <a:endParaRPr lang="es-CL" dirty="0" smtClean="0"/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chemeClr val="tx2"/>
                </a:solidFill>
              </a:rPr>
              <a:t>OBJETIVOS</a:t>
            </a:r>
            <a:endParaRPr lang="es-CL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72164"/>
          </a:xfrm>
        </p:spPr>
        <p:txBody>
          <a:bodyPr>
            <a:normAutofit/>
          </a:bodyPr>
          <a:lstStyle/>
          <a:p>
            <a:pPr algn="just"/>
            <a:r>
              <a:rPr lang="es-ES_tradnl" b="1" dirty="0" smtClean="0">
                <a:solidFill>
                  <a:schemeClr val="tx2"/>
                </a:solidFill>
              </a:rPr>
              <a:t>OA1</a:t>
            </a:r>
            <a:r>
              <a:rPr lang="es-ES_tradnl" dirty="0" smtClean="0">
                <a:solidFill>
                  <a:schemeClr val="tx2"/>
                </a:solidFill>
              </a:rPr>
              <a:t>:</a:t>
            </a:r>
            <a:r>
              <a:rPr lang="es-ES_tradnl" dirty="0" smtClean="0"/>
              <a:t>Desarollar en los alumnos habilidades y actitudes necesarias para la investigación científica, comprendiendo conocimientos básicos de salud, bienestar, seguridad, prevención y auto </a:t>
            </a:r>
            <a:r>
              <a:rPr lang="es-ES_tradnl" dirty="0" smtClean="0"/>
              <a:t>cuidado.</a:t>
            </a:r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L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OBJETIVO DE LA CLASE 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Retroalimentación de clase #1. Conocer, analizar e investigar la aparición y producción de alimentos transgénicos y orgánicos, estableciendo relación con la salud del individuo y el uso de 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plaguicidas.</a:t>
            </a:r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uario\Pictures\salu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21537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uario\Pictures\Factores+que+determinan+la+salu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72494" cy="621510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 descr="-alimentos-2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501122" cy="607223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limentacion func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429683" cy="621510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resentacion-alimentos-transgenicos-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285728"/>
            <a:ext cx="8501122" cy="621510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uario\Pictures\a organic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7" y="428604"/>
            <a:ext cx="821537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chemeClr val="tx2"/>
                </a:solidFill>
              </a:rPr>
              <a:t>DIFERENCIAS :</a:t>
            </a:r>
            <a:endParaRPr lang="es-CL" sz="3600" b="1" dirty="0">
              <a:solidFill>
                <a:schemeClr val="tx2"/>
              </a:solidFill>
            </a:endParaRPr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28596" y="642918"/>
            <a:ext cx="4040188" cy="762000"/>
          </a:xfrm>
        </p:spPr>
        <p:txBody>
          <a:bodyPr/>
          <a:lstStyle/>
          <a:p>
            <a:r>
              <a:rPr lang="es-CL" b="1" dirty="0" smtClean="0"/>
              <a:t>ORGANICOS</a:t>
            </a:r>
            <a:endParaRPr lang="es-CL" b="1" dirty="0"/>
          </a:p>
        </p:txBody>
      </p:sp>
      <p:sp>
        <p:nvSpPr>
          <p:cNvPr id="31" name="30 Marcador de contenido"/>
          <p:cNvSpPr>
            <a:spLocks noGrp="1"/>
          </p:cNvSpPr>
          <p:nvPr>
            <p:ph sz="half" idx="2"/>
          </p:nvPr>
        </p:nvSpPr>
        <p:spPr>
          <a:xfrm>
            <a:off x="457200" y="1444294"/>
            <a:ext cx="4040188" cy="5056540"/>
          </a:xfrm>
        </p:spPr>
        <p:txBody>
          <a:bodyPr/>
          <a:lstStyle/>
          <a:p>
            <a:r>
              <a:rPr lang="es-CL" dirty="0" smtClean="0"/>
              <a:t>Libres de pesticidas, antibióticos y hormonas sintéticas.</a:t>
            </a:r>
          </a:p>
          <a:p>
            <a:r>
              <a:rPr lang="es-CL" dirty="0" smtClean="0"/>
              <a:t>Contienen mas nutrientes que los alimentos convencionales.</a:t>
            </a:r>
          </a:p>
          <a:p>
            <a:r>
              <a:rPr lang="es-CL" dirty="0" smtClean="0"/>
              <a:t>Incrementan los niveles de salud e inmunidad.</a:t>
            </a:r>
          </a:p>
          <a:p>
            <a:r>
              <a:rPr lang="es-CL" dirty="0" smtClean="0"/>
              <a:t>No dañan al medio ambiente.</a:t>
            </a:r>
          </a:p>
          <a:p>
            <a:endParaRPr lang="es-CL" dirty="0"/>
          </a:p>
        </p:txBody>
      </p:sp>
      <p:sp>
        <p:nvSpPr>
          <p:cNvPr id="32" name="31 Marcador de texto"/>
          <p:cNvSpPr>
            <a:spLocks noGrp="1"/>
          </p:cNvSpPr>
          <p:nvPr>
            <p:ph type="body" sz="quarter" idx="3"/>
          </p:nvPr>
        </p:nvSpPr>
        <p:spPr>
          <a:xfrm>
            <a:off x="4643438" y="642918"/>
            <a:ext cx="4041775" cy="762000"/>
          </a:xfrm>
        </p:spPr>
        <p:txBody>
          <a:bodyPr/>
          <a:lstStyle/>
          <a:p>
            <a:r>
              <a:rPr lang="es-CL" b="1" dirty="0" smtClean="0"/>
              <a:t>TRANSGENICOS</a:t>
            </a:r>
            <a:endParaRPr lang="es-CL" b="1" dirty="0"/>
          </a:p>
        </p:txBody>
      </p:sp>
      <p:sp>
        <p:nvSpPr>
          <p:cNvPr id="33" name="32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5056540"/>
          </a:xfrm>
        </p:spPr>
        <p:txBody>
          <a:bodyPr/>
          <a:lstStyle/>
          <a:p>
            <a:r>
              <a:rPr lang="es-CL" dirty="0" smtClean="0"/>
              <a:t>ADN manejado por laboratorios y científicos.</a:t>
            </a:r>
          </a:p>
          <a:p>
            <a:r>
              <a:rPr lang="es-CL" dirty="0" smtClean="0"/>
              <a:t>Son cultivados con mezclas de químicos.</a:t>
            </a:r>
          </a:p>
          <a:p>
            <a:r>
              <a:rPr lang="es-CL" dirty="0" smtClean="0"/>
              <a:t>Sus pesticidas causan efectos adversos al nacimiento e inmunidad.</a:t>
            </a:r>
          </a:p>
          <a:p>
            <a:r>
              <a:rPr lang="es-CL" dirty="0" smtClean="0"/>
              <a:t>Sus cultivos destruyen el medio ambiente.</a:t>
            </a:r>
          </a:p>
          <a:p>
            <a:endParaRPr lang="es-CL" dirty="0" smtClean="0"/>
          </a:p>
          <a:p>
            <a:endParaRPr lang="es-C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301</Words>
  <Application>Microsoft Office PowerPoint</Application>
  <PresentationFormat>Presentación en pantalla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Tema de Office</vt:lpstr>
      <vt:lpstr>CIENCIAS PARA LA CIUDADANIA 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DIFERENCIAS :</vt:lpstr>
      <vt:lpstr>Actividad final: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PARA LA CIUDADANIA</dc:title>
  <dc:creator>Usuario</dc:creator>
  <cp:lastModifiedBy>PIE</cp:lastModifiedBy>
  <cp:revision>3</cp:revision>
  <dcterms:created xsi:type="dcterms:W3CDTF">2020-03-25T14:33:49Z</dcterms:created>
  <dcterms:modified xsi:type="dcterms:W3CDTF">2020-03-30T13:57:08Z</dcterms:modified>
</cp:coreProperties>
</file>