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528" autoAdjust="0"/>
  </p:normalViewPr>
  <p:slideViewPr>
    <p:cSldViewPr>
      <p:cViewPr varScale="1">
        <p:scale>
          <a:sx n="49" d="100"/>
          <a:sy n="49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6B1F-635F-4952-84BE-DC0FB21452AF}" type="datetimeFigureOut">
              <a:rPr lang="es-CL" smtClean="0"/>
              <a:pPr/>
              <a:t>25-03-2020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319209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 smtClean="0">
                <a:solidFill>
                  <a:schemeClr val="tx2"/>
                </a:solidFill>
              </a:rPr>
              <a:t>CIENCIAS PARA LA CIUDADANIA </a:t>
            </a:r>
            <a:endParaRPr lang="es-CL" sz="4000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772400" cy="19605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PROFESORA: DORA RODRIGUEZ </a:t>
            </a:r>
          </a:p>
          <a:p>
            <a:pPr algn="ctr"/>
            <a:r>
              <a:rPr lang="es-CL" dirty="0" smtClean="0">
                <a:solidFill>
                  <a:schemeClr val="tx2"/>
                </a:solidFill>
              </a:rPr>
              <a:t>ENFERMERA.</a:t>
            </a:r>
          </a:p>
          <a:p>
            <a:pPr algn="ctr"/>
            <a:r>
              <a:rPr lang="es-CL" dirty="0" smtClean="0">
                <a:solidFill>
                  <a:schemeClr val="tx2"/>
                </a:solidFill>
              </a:rPr>
              <a:t>3MABCD-CSPLAC-PPT-S-3 (SEMANA DEL 30 AL 3 DE ABRIL 2020)</a:t>
            </a:r>
          </a:p>
          <a:p>
            <a:endParaRPr lang="es-CL" dirty="0">
              <a:solidFill>
                <a:schemeClr val="tx2"/>
              </a:solidFill>
            </a:endParaRPr>
          </a:p>
        </p:txBody>
      </p:sp>
      <p:pic>
        <p:nvPicPr>
          <p:cNvPr id="2051" name="Picture 3" descr="D:\Usuario\Desktop\Sin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643966" cy="175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Actividad final:</a:t>
            </a:r>
            <a:endParaRPr lang="es-CL" sz="2800" b="1" dirty="0">
              <a:solidFill>
                <a:schemeClr val="tx2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r>
              <a:rPr lang="es-CL" sz="2300" b="1" dirty="0" smtClean="0">
                <a:solidFill>
                  <a:schemeClr val="tx2"/>
                </a:solidFill>
              </a:rPr>
              <a:t>Después de haber copiado en su cuaderno y leído detenidamente la clase, complete la siguiente actividad completando la oración como corresponde según el texto que contiene el PPT.</a:t>
            </a:r>
          </a:p>
          <a:p>
            <a:pPr>
              <a:buNone/>
            </a:pPr>
            <a:endParaRPr lang="es-CL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CL" sz="2000" dirty="0" smtClean="0"/>
              <a:t>Según la OMS se define como Salud el estado de bienestar físico, mental y social  ______________________________________</a:t>
            </a:r>
          </a:p>
          <a:p>
            <a:pPr>
              <a:buNone/>
            </a:pPr>
            <a:endParaRPr lang="es-CL" sz="2000" dirty="0" smtClean="0"/>
          </a:p>
          <a:p>
            <a:r>
              <a:rPr lang="es-CL" sz="2000" dirty="0" smtClean="0"/>
              <a:t>Para gozar de buena salud es importante tener ciertos hábitos</a:t>
            </a:r>
          </a:p>
          <a:p>
            <a:pPr>
              <a:buNone/>
            </a:pPr>
            <a:r>
              <a:rPr lang="es-CL" sz="2000" dirty="0" smtClean="0"/>
              <a:t>    de vida como : ________________________  ,  _________________   ____________________  ,  __________________________ .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Los alimentos son sustancias que un ser vivo recibe para nutrirse, y esto nos sirve para ______________________________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Los alimentos transgénicos son aquellos producidos a partir de un ____________________________________________________________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 los alimentos orgánicos son aquellos que en ninguna etapa de su producción intervienen _____________________________________ y son mas naturales.  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Una de lasa diferencias entre los Alimentos Orgánicos y los Alimentos Transgénicos es que los Orgánicos no dañan el medio ambiente y los Transgénicos ________________________________________________________ </a:t>
            </a:r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r>
              <a:rPr lang="es-CL" sz="2000" dirty="0" smtClean="0"/>
              <a:t>   </a:t>
            </a:r>
          </a:p>
          <a:p>
            <a:endParaRPr lang="es-CL" sz="2000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OBJETIVOS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OA1</a:t>
            </a:r>
            <a:r>
              <a:rPr lang="es-ES_tradnl" dirty="0" smtClean="0">
                <a:solidFill>
                  <a:schemeClr val="tx2"/>
                </a:solidFill>
              </a:rPr>
              <a:t>:</a:t>
            </a:r>
            <a:r>
              <a:rPr lang="es-ES_tradnl" dirty="0" smtClean="0"/>
              <a:t>Desarollar en los alumnos habilidades y actitudes necesarias para la investigación científica, comprendiendo conocimientos básicos de salud, bienestar, seguridad, prevención y auto cuidado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 DE LA CLASE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Retroalimentación de clase #1. Conocer, analizar e investigar la aparición y producción de alimentos transgénicos y orgánicos, estableciendo relación con la salud del individuo y el uso de plaguicidas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uario\Pictures\salu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uario\Pictures\Factores+que+determinan+la+salu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-alimentos-2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0722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imentacion func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3" cy="6215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sentacion-alimentos-transgenicos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501122" cy="62151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uario\Pictures\a organic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7" y="428604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tx2"/>
                </a:solidFill>
              </a:rPr>
              <a:t>DIFERENCIAS :</a:t>
            </a:r>
            <a:endParaRPr lang="es-CL" sz="3600" b="1" dirty="0">
              <a:solidFill>
                <a:schemeClr val="tx2"/>
              </a:solidFill>
            </a:endParaRPr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762000"/>
          </a:xfrm>
        </p:spPr>
        <p:txBody>
          <a:bodyPr/>
          <a:lstStyle/>
          <a:p>
            <a:r>
              <a:rPr lang="es-CL" b="1" dirty="0" smtClean="0"/>
              <a:t>ORGANICOS</a:t>
            </a:r>
            <a:endParaRPr lang="es-CL" b="1" dirty="0"/>
          </a:p>
        </p:txBody>
      </p:sp>
      <p:sp>
        <p:nvSpPr>
          <p:cNvPr id="31" name="30 Marcador de contenido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040188" cy="5056540"/>
          </a:xfrm>
        </p:spPr>
        <p:txBody>
          <a:bodyPr/>
          <a:lstStyle/>
          <a:p>
            <a:r>
              <a:rPr lang="es-CL" dirty="0" smtClean="0"/>
              <a:t>Libres de pesticidas, antibióticos y hormonas sintéticas.</a:t>
            </a:r>
          </a:p>
          <a:p>
            <a:r>
              <a:rPr lang="es-CL" dirty="0" smtClean="0"/>
              <a:t>Contienen mas nutrientes que los alimentos convencionales.</a:t>
            </a:r>
          </a:p>
          <a:p>
            <a:r>
              <a:rPr lang="es-CL" dirty="0" smtClean="0"/>
              <a:t>Incrementan los niveles de salud e inmunidad.</a:t>
            </a:r>
          </a:p>
          <a:p>
            <a:r>
              <a:rPr lang="es-CL" dirty="0" smtClean="0"/>
              <a:t>No dañan al medio ambiente.</a:t>
            </a:r>
          </a:p>
          <a:p>
            <a:endParaRPr lang="es-CL" dirty="0"/>
          </a:p>
        </p:txBody>
      </p:sp>
      <p:sp>
        <p:nvSpPr>
          <p:cNvPr id="32" name="31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642918"/>
            <a:ext cx="4041775" cy="762000"/>
          </a:xfrm>
        </p:spPr>
        <p:txBody>
          <a:bodyPr/>
          <a:lstStyle/>
          <a:p>
            <a:r>
              <a:rPr lang="es-CL" b="1" dirty="0" smtClean="0"/>
              <a:t>TRANSGENICOS</a:t>
            </a:r>
            <a:endParaRPr lang="es-CL" b="1" dirty="0"/>
          </a:p>
        </p:txBody>
      </p:sp>
      <p:sp>
        <p:nvSpPr>
          <p:cNvPr id="33" name="32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5056540"/>
          </a:xfrm>
        </p:spPr>
        <p:txBody>
          <a:bodyPr/>
          <a:lstStyle/>
          <a:p>
            <a:r>
              <a:rPr lang="es-CL" dirty="0" smtClean="0"/>
              <a:t>ADN manejado por laboratorios y científicos.</a:t>
            </a:r>
          </a:p>
          <a:p>
            <a:r>
              <a:rPr lang="es-CL" dirty="0" smtClean="0"/>
              <a:t>Son cultivados con mezclas de químicos.</a:t>
            </a:r>
          </a:p>
          <a:p>
            <a:r>
              <a:rPr lang="es-CL" dirty="0" smtClean="0"/>
              <a:t>Sus pesticidas causan efectos adversos al nacimiento e inmunidad.</a:t>
            </a:r>
          </a:p>
          <a:p>
            <a:r>
              <a:rPr lang="es-CL" dirty="0" smtClean="0"/>
              <a:t>Sus cultivos destruyen el medio ambiente.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299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CIENCIAS PARA LA CIUDADANIA </vt:lpstr>
      <vt:lpstr>OBJETIVOS</vt:lpstr>
      <vt:lpstr>Diapositiva 3</vt:lpstr>
      <vt:lpstr>Diapositiva 4</vt:lpstr>
      <vt:lpstr>Diapositiva 5</vt:lpstr>
      <vt:lpstr>Diapositiva 6</vt:lpstr>
      <vt:lpstr>Diapositiva 7</vt:lpstr>
      <vt:lpstr>Diapositiva 8</vt:lpstr>
      <vt:lpstr>DIFERENCIAS :</vt:lpstr>
      <vt:lpstr>Actividad final: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PARA LA CIUDADANIA</dc:title>
  <dc:creator>Usuario</dc:creator>
  <cp:lastModifiedBy>Usuario</cp:lastModifiedBy>
  <cp:revision>2</cp:revision>
  <dcterms:created xsi:type="dcterms:W3CDTF">2020-03-25T14:33:49Z</dcterms:created>
  <dcterms:modified xsi:type="dcterms:W3CDTF">2020-03-25T22:17:14Z</dcterms:modified>
</cp:coreProperties>
</file>