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9" r:id="rId5"/>
    <p:sldId id="258" r:id="rId6"/>
    <p:sldId id="260" r:id="rId7"/>
    <p:sldId id="262" r:id="rId8"/>
    <p:sldId id="266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3681B-6DEE-418F-B41D-EF562E2AB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7A71F3-A7F1-4DE1-9084-E4F8CE9AD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5AE9BC-C178-4F5D-97A9-281B94A8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2B8F1E-D7D1-4B02-B776-546F7750C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A5F5D-F00E-465B-99C8-04715498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83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463BB-BBC9-4BE8-A5A3-74958485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256AA5-DD0F-4B64-B4FF-F6F165DD0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E4A1A-8F6D-46D6-9606-534C71A5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E5AF2-59E6-4C75-859A-45836928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28DCF-AD74-4E44-817F-242789D83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5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307E22-023E-4BFC-A704-194D8330B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F1B5D8-18C3-49A1-9C53-B430713DE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BC1A6-E9B3-4F4D-B03D-A194F66E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922ED-B7E1-4586-98EF-72FBD28F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BBCE2-E15F-4315-B36B-F07CFBD6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474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24926-F3C9-4C74-AB3D-F7FA1A3A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FEAC9-9593-4C40-B244-BCB9B8DA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ABBFA6-91DD-48B8-A1AE-94E75C1B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D1D7EF-37BD-45A5-B0CD-BD1DE930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0253F9-EB7F-4A7D-871E-A962CB60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47CC6-B0A2-4F0F-9447-5AF0D0E2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877BB1-ADB0-4A4F-8CB4-573AEC5B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5673C1-B1E3-418A-B49D-31AC8A8C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72E5F-186C-4552-8917-121F5C07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EBF71-01A5-4068-B5BA-D1743A17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02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BFAD3-9A08-4F6E-AF24-772215B3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5D1C29-C84C-45D3-AE3C-C4879A49F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C66E1B-7F40-4D27-8490-E09D71BE4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4B7F1-8482-41D2-8155-32AB84E2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3DF3A6-0BBC-47B4-AAA0-D3F334E9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FE8B9E-AF2E-4780-A089-C227D1EB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408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C667E-52AF-4FB8-BBDF-7E557F84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7D83A-EA8F-4582-9B98-0BF7D7594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01ADB4-8356-44CA-976B-24199E3D2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304650-7C6D-4800-A85F-185290C4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1DA355-3306-42ED-83E0-35494393A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4792FE-1C1C-47A8-8345-CA069BA6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15DC33-30AB-4620-A51C-B52F2163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545FF2-2544-4513-A80C-97858DD5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51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DE7E7-A2EC-4D4C-AFDC-2335E8DB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E1690B-62F3-4997-BB43-ADE58498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BE9AA4-54A3-48F0-8C91-AEA870A5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07F274-0532-4134-9112-09865E56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44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3B674D-16CA-4B3E-A4FA-2DF9E378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01D490-8198-49C6-BFAA-41E2534D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2A02C6-78A8-4609-B45A-7F9A3B75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77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E4C54-DF24-489D-9F45-7B37E8C2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E59623-464B-4507-864C-E8C767026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23C39A-AF6C-4421-BCC5-2415AAC33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14E47-94BF-40F5-998E-0AA96BF8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B5915-4E94-4616-8E53-A3808BBA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1B056-7E2E-4BF3-AAA7-91122C4E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582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DFEF0-4F97-449D-926F-3396D00D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9786C3-6AE3-4401-8830-1F0F227D2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5A2D2-E29A-4391-B879-D35F85B1C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5C2F2-93D0-4B14-9A11-7AC31B61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814FA4-CD2D-43BD-BD61-37214890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A12A16-709F-43EC-8CCA-AF733F01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394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7DBA49-2817-49E4-A580-F748CF08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E7A552-D8E5-48C4-ADC5-FEA0F12F1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F23F2-2D99-42F2-AF9C-02262B60F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5061-7DB3-4454-ADAE-9C9EB0A6E9A3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BA702D-F875-4AEC-A058-2653E1096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440F2-685F-4357-B946-FB29B8A3D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92B-F8F1-47D9-A607-07AB16FA21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680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860D4-0924-4701-B46E-249D31998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535"/>
            <a:ext cx="9144000" cy="1655763"/>
          </a:xfrm>
        </p:spPr>
        <p:txBody>
          <a:bodyPr>
            <a:noAutofit/>
          </a:bodyPr>
          <a:lstStyle/>
          <a:p>
            <a:r>
              <a:rPr lang="es-CL" sz="6600" dirty="0"/>
              <a:t>Tecnología </a:t>
            </a:r>
            <a:br>
              <a:rPr lang="es-CL" sz="6600" dirty="0"/>
            </a:br>
            <a:endParaRPr lang="es-CL" sz="6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CADE52-8C87-4517-BA49-46E66F671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773" y="1078416"/>
            <a:ext cx="9144000" cy="1655763"/>
          </a:xfrm>
        </p:spPr>
        <p:txBody>
          <a:bodyPr>
            <a:normAutofit/>
          </a:bodyPr>
          <a:lstStyle/>
          <a:p>
            <a:r>
              <a:rPr lang="es-CL" sz="4000" b="1" dirty="0">
                <a:latin typeface="Arial" panose="020B0604020202020204" pitchFamily="34" charset="0"/>
                <a:cs typeface="Arial" panose="020B0604020202020204" pitchFamily="34" charset="0"/>
              </a:rPr>
              <a:t>Uso de los recursos:</a:t>
            </a:r>
          </a:p>
          <a:p>
            <a:r>
              <a:rPr lang="es-CL" sz="4000" b="1" dirty="0">
                <a:latin typeface="Arial" panose="020B0604020202020204" pitchFamily="34" charset="0"/>
                <a:cs typeface="Arial" panose="020B0604020202020204" pitchFamily="34" charset="0"/>
              </a:rPr>
              <a:t>Los materiales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45C1507-CAD6-4C9F-85E6-6CC3286AF62D}"/>
              </a:ext>
            </a:extLst>
          </p:cNvPr>
          <p:cNvSpPr/>
          <p:nvPr/>
        </p:nvSpPr>
        <p:spPr>
          <a:xfrm>
            <a:off x="702366" y="3378926"/>
            <a:ext cx="9965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 </a:t>
            </a:r>
            <a:r>
              <a:rPr lang="es-CL" sz="2400" dirty="0"/>
              <a:t>OA 1: Identificar necesidades que impliquen la reducción de efectos perjudiciales relacionados con el uso de </a:t>
            </a:r>
            <a:r>
              <a:rPr lang="es-CL" sz="2400" b="1" dirty="0">
                <a:solidFill>
                  <a:schemeClr val="accent1"/>
                </a:solidFill>
              </a:rPr>
              <a:t>los recursos energéticos  </a:t>
            </a:r>
            <a:r>
              <a:rPr lang="es-CL" sz="2400" dirty="0"/>
              <a:t>y </a:t>
            </a:r>
            <a:r>
              <a:rPr lang="es-CL" sz="2400" b="1" dirty="0">
                <a:solidFill>
                  <a:srgbClr val="FF0000"/>
                </a:solidFill>
              </a:rPr>
              <a:t>materiales.</a:t>
            </a:r>
            <a:br>
              <a:rPr lang="es-CL" sz="2400" dirty="0"/>
            </a:br>
            <a:endParaRPr lang="es-CL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D603593-3EB8-4FD9-9AC3-56202F31F423}"/>
              </a:ext>
            </a:extLst>
          </p:cNvPr>
          <p:cNvSpPr/>
          <p:nvPr/>
        </p:nvSpPr>
        <p:spPr>
          <a:xfrm>
            <a:off x="702366" y="4579255"/>
            <a:ext cx="9780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Objetivo de la clase: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Crear conciencia de la importancia que tiene el hacer uso responsable de los recursos materiales, para cuidar nuestro planeta y reconocer efectos perjudiciales, en el uso de éstos, que dañan nuestro medio ambiente.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9877C9-C185-4150-96FF-A36723932A37}"/>
              </a:ext>
            </a:extLst>
          </p:cNvPr>
          <p:cNvSpPr txBox="1"/>
          <p:nvPr/>
        </p:nvSpPr>
        <p:spPr>
          <a:xfrm>
            <a:off x="821634" y="2735502"/>
            <a:ext cx="421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SEGUNOS MEDIOS</a:t>
            </a:r>
          </a:p>
          <a:p>
            <a:r>
              <a:rPr lang="es-CL" dirty="0"/>
              <a:t>SEMANA DEL 29 de Junio al 3 de Julio</a:t>
            </a:r>
          </a:p>
        </p:txBody>
      </p:sp>
    </p:spTree>
    <p:extLst>
      <p:ext uri="{BB962C8B-B14F-4D97-AF65-F5344CB8AC3E}">
        <p14:creationId xmlns:p14="http://schemas.microsoft.com/office/powerpoint/2010/main" val="342479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6E72D-ECB9-4B0F-B5A4-2E12A2416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129"/>
            <a:ext cx="10515600" cy="2799384"/>
          </a:xfrm>
        </p:spPr>
        <p:txBody>
          <a:bodyPr/>
          <a:lstStyle/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El cuidado y preservación de los recursos naturales no es una tarea que competa exclusivamente a los especialistas. En la actualidad, como respuesta a las problemáticas, resultado de años 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</a:rPr>
              <a:t>de explotación irracional y de distribución inequitativa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</a:rPr>
              <a:t>de los recursos, surgen esfuerzos de distintos sectores de la población. </a:t>
            </a:r>
            <a:endParaRPr lang="es-CL" dirty="0"/>
          </a:p>
          <a:p>
            <a:endParaRPr lang="es-CL" dirty="0"/>
          </a:p>
        </p:txBody>
      </p:sp>
      <p:pic>
        <p:nvPicPr>
          <p:cNvPr id="4" name="Picture 2" descr="Organizaciones ambientales en México - Parques Alegres I.A.P.">
            <a:extLst>
              <a:ext uri="{FF2B5EF4-FFF2-40B4-BE49-F238E27FC236}">
                <a16:creationId xmlns:a16="http://schemas.microsoft.com/office/drawing/2014/main" id="{D5D510C6-C2B1-4A4E-9C65-24DE10ECD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33" y="2887525"/>
            <a:ext cx="2139397" cy="95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inisterio del Medio Ambiente (Chile) - Wikipedia, la enciclopedia ...">
            <a:extLst>
              <a:ext uri="{FF2B5EF4-FFF2-40B4-BE49-F238E27FC236}">
                <a16:creationId xmlns:a16="http://schemas.microsoft.com/office/drawing/2014/main" id="{F67739A5-21CF-437A-8DEB-E3B321A7C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670" y="2583655"/>
            <a:ext cx="1940202" cy="148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INSTITUCIONALIDAD AMBIENTAL EN CHILE">
            <a:extLst>
              <a:ext uri="{FF2B5EF4-FFF2-40B4-BE49-F238E27FC236}">
                <a16:creationId xmlns:a16="http://schemas.microsoft.com/office/drawing/2014/main" id="{C64F4C1F-7CD6-45F9-A825-A400A2582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64" y="2603534"/>
            <a:ext cx="5104779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e puede postergar el cuidado ambiental al interior de las ...">
            <a:extLst>
              <a:ext uri="{FF2B5EF4-FFF2-40B4-BE49-F238E27FC236}">
                <a16:creationId xmlns:a16="http://schemas.microsoft.com/office/drawing/2014/main" id="{3E625113-526A-4510-B501-A411F7C54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451" y="4645578"/>
            <a:ext cx="2841349" cy="188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3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rectorio ONGs de Medio Ambiente">
            <a:extLst>
              <a:ext uri="{FF2B5EF4-FFF2-40B4-BE49-F238E27FC236}">
                <a16:creationId xmlns:a16="http://schemas.microsoft.com/office/drawing/2014/main" id="{420C98F3-8219-42CF-922E-B323641D21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3" y="190500"/>
            <a:ext cx="11661913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3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36BD6C0-EF1F-413C-AC6C-D786A3F8F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658534"/>
              </p:ext>
            </p:extLst>
          </p:nvPr>
        </p:nvGraphicFramePr>
        <p:xfrm>
          <a:off x="1482725" y="1962520"/>
          <a:ext cx="10515600" cy="384048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4436483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251878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Riqueza y deuda nacionales</a:t>
                      </a:r>
                      <a:br>
                        <a:rPr lang="es-ES" dirty="0"/>
                      </a:br>
                      <a:r>
                        <a:rPr lang="es-ES" dirty="0"/>
                        <a:t>Fenómenos naturales</a:t>
                      </a:r>
                      <a:br>
                        <a:rPr lang="es-ES" dirty="0"/>
                      </a:br>
                      <a:r>
                        <a:rPr lang="es-ES" dirty="0"/>
                        <a:t>Cambios en las poblaciones</a:t>
                      </a:r>
                      <a:br>
                        <a:rPr lang="es-ES" dirty="0"/>
                      </a:br>
                      <a:r>
                        <a:rPr lang="es-ES" dirty="0"/>
                        <a:t>Necesidades de alimentación</a:t>
                      </a:r>
                      <a:br>
                        <a:rPr lang="es-ES" dirty="0"/>
                      </a:br>
                      <a:r>
                        <a:rPr lang="es-ES" dirty="0"/>
                        <a:t>Desarrollo tecnológico</a:t>
                      </a:r>
                      <a:br>
                        <a:rPr lang="es-ES" dirty="0"/>
                      </a:br>
                      <a:r>
                        <a:rPr lang="es-ES" dirty="0"/>
                        <a:t>Transformación y consumo de recursos</a:t>
                      </a:r>
                      <a:br>
                        <a:rPr lang="es-ES" dirty="0"/>
                      </a:br>
                      <a:r>
                        <a:rPr lang="es-ES" dirty="0"/>
                        <a:t>Desechos industriales</a:t>
                      </a:r>
                      <a:br>
                        <a:rPr lang="es-ES" dirty="0"/>
                      </a:br>
                      <a:r>
                        <a:rPr lang="es-ES" dirty="0"/>
                        <a:t>y del hogar</a:t>
                      </a:r>
                      <a:br>
                        <a:rPr lang="es-ES" dirty="0"/>
                      </a:br>
                      <a:r>
                        <a:rPr lang="es-ES" dirty="0"/>
                        <a:t>Educación</a:t>
                      </a:r>
                      <a:br>
                        <a:rPr lang="es-ES" dirty="0"/>
                      </a:br>
                      <a:r>
                        <a:rPr lang="es-ES" dirty="0"/>
                        <a:t>Producción de alimentos</a:t>
                      </a:r>
                      <a:br>
                        <a:rPr lang="es-ES" dirty="0"/>
                      </a:br>
                      <a:r>
                        <a:rPr lang="es-ES" dirty="0"/>
                        <a:t>Necesidad de habitación</a:t>
                      </a:r>
                      <a:br>
                        <a:rPr lang="es-ES" dirty="0"/>
                      </a:br>
                      <a:r>
                        <a:rPr lang="es-ES" dirty="0"/>
                        <a:t>Comercio</a:t>
                      </a:r>
                      <a:br>
                        <a:rPr lang="es-ES" dirty="0"/>
                      </a:br>
                      <a:r>
                        <a:rPr lang="es-ES" dirty="0"/>
                        <a:t>Consumo de energía</a:t>
                      </a:r>
                      <a:br>
                        <a:rPr lang="es-ES" dirty="0"/>
                      </a:br>
                      <a:r>
                        <a:rPr lang="es-ES" dirty="0"/>
                        <a:t>Producción económica y políticas de distribución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6804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4D504CF-901A-4482-9BED-14B2E8EA6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934" y="443440"/>
            <a:ext cx="10583334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Algunos factores que influyen en la preservación del ambiente </a:t>
            </a:r>
            <a:endParaRPr kumimoji="0" lang="es-CL" altLang="es-CL" sz="18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www.cursosinea.conevyt.org.mx/cursos/planeta/contenidos/revista/imagenes/7.jpg">
            <a:extLst>
              <a:ext uri="{FF2B5EF4-FFF2-40B4-BE49-F238E27FC236}">
                <a16:creationId xmlns:a16="http://schemas.microsoft.com/office/drawing/2014/main" id="{0C0A7A3B-67EA-4FB1-B07B-84AC198B9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86012"/>
            <a:ext cx="3810000" cy="29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7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F0FAE-A41C-4246-A8AA-5FBEDC7AC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6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En diferentes países, las personas se organizan para detener la explotación desmedida que se hace de éstos. Cada día, son más las personas y grupos que se niegan a aceptar que el desarrollo de algunas naciones se sostenga con el hambre y destrucción de otras.</a:t>
            </a:r>
            <a:endParaRPr lang="es-CL" dirty="0"/>
          </a:p>
        </p:txBody>
      </p:sp>
      <p:pic>
        <p:nvPicPr>
          <p:cNvPr id="4098" name="Picture 2" descr="Consecuencias sobreexplotación de recursos naturales - Iberdrola">
            <a:extLst>
              <a:ext uri="{FF2B5EF4-FFF2-40B4-BE49-F238E27FC236}">
                <a16:creationId xmlns:a16="http://schemas.microsoft.com/office/drawing/2014/main" id="{1836072C-E80B-45BF-90C0-4F8EC1FB5A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005806"/>
            <a:ext cx="525780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nsecuencias de explotaciones naturales - Monserrat Meraz ...">
            <a:extLst>
              <a:ext uri="{FF2B5EF4-FFF2-40B4-BE49-F238E27FC236}">
                <a16:creationId xmlns:a16="http://schemas.microsoft.com/office/drawing/2014/main" id="{F800511D-2C85-4770-B474-BB32A3AB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1690688"/>
            <a:ext cx="4972049" cy="430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5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59B66-A4C4-4558-8A8C-2B096421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1"/>
            <a:ext cx="10515600" cy="1504949"/>
          </a:xfrm>
        </p:spPr>
        <p:txBody>
          <a:bodyPr>
            <a:normAutofit/>
          </a:bodyPr>
          <a:lstStyle/>
          <a:p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 la búsqueda de alternativas más equitativas para todos los grupos que habitan en un país, no hay respuestas únicas. Cada país ha de construir sus propios caminos.</a:t>
            </a:r>
            <a:endParaRPr lang="es-CL" dirty="0"/>
          </a:p>
          <a:p>
            <a:endParaRPr lang="es-CL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07B3412-7253-4F2B-A9F3-602E702B3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20827"/>
              </p:ext>
            </p:extLst>
          </p:nvPr>
        </p:nvGraphicFramePr>
        <p:xfrm>
          <a:off x="1054997" y="2121178"/>
          <a:ext cx="10515599" cy="2371310"/>
        </p:xfrm>
        <a:graphic>
          <a:graphicData uri="http://schemas.openxmlformats.org/drawingml/2006/table">
            <a:tbl>
              <a:tblPr/>
              <a:tblGrid>
                <a:gridCol w="10515599">
                  <a:extLst>
                    <a:ext uri="{9D8B030D-6E8A-4147-A177-3AD203B41FA5}">
                      <a16:colId xmlns:a16="http://schemas.microsoft.com/office/drawing/2014/main" val="153973337"/>
                    </a:ext>
                  </a:extLst>
                </a:gridCol>
              </a:tblGrid>
              <a:tr h="2371310">
                <a:tc>
                  <a:txBody>
                    <a:bodyPr/>
                    <a:lstStyle/>
                    <a:p>
                      <a:pPr marL="0" indent="0" algn="just" rtl="0" fontAlgn="t">
                        <a:buFont typeface="Wingdings" panose="05000000000000000000" pitchFamily="2" charset="2"/>
                        <a:buNone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indent="-342900" algn="just" rtl="0" fontAlgn="t">
                        <a:buFont typeface="Wingdings" panose="05000000000000000000" pitchFamily="2" charset="2"/>
                        <a:buChar char="v"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No lastimar ni maltratar a los seres vivos, incluyendo a las plantas y los animales.</a:t>
                      </a:r>
                    </a:p>
                    <a:p>
                      <a:pPr marL="342900" indent="-342900" algn="just" rtl="0" fontAlgn="t">
                        <a:buFont typeface="Wingdings" panose="05000000000000000000" pitchFamily="2" charset="2"/>
                        <a:buChar char="v"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Colaborar en las campañas de reforestación plantando árboles en la casa, escuela o colonia.</a:t>
                      </a:r>
                    </a:p>
                    <a:p>
                      <a:pPr marL="342900" indent="-342900" algn="just" rtl="0" fontAlgn="t">
                        <a:buFont typeface="Wingdings" panose="05000000000000000000" pitchFamily="2" charset="2"/>
                        <a:buChar char="v"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 Adoptar un árbol y cuidarlo para verlo crecer.</a:t>
                      </a:r>
                    </a:p>
                    <a:p>
                      <a:pPr marL="342900" indent="-342900" algn="just" rtl="0" fontAlgn="t">
                        <a:buFont typeface="Wingdings" panose="05000000000000000000" pitchFamily="2" charset="2"/>
                        <a:buChar char="v"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No desperdiciar alimentos ni agua.</a:t>
                      </a:r>
                    </a:p>
                    <a:p>
                      <a:pPr marL="342900" indent="-342900" algn="just" rtl="0" fontAlgn="t">
                        <a:buFont typeface="Wingdings" panose="05000000000000000000" pitchFamily="2" charset="2"/>
                        <a:buChar char="v"/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Aprovechar el papel de los cuadernos utilizando ambas caras.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93829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5413ABAE-D708-4216-8F98-CA3D2755E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63" y="1505624"/>
            <a:ext cx="7103608" cy="61555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cs typeface="Arial" panose="020B0604020202020204" pitchFamily="34" charset="0"/>
              </a:rPr>
              <a:t>Soluciones para la explotación de recursos naturales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5" name="Picture 2" descr="Soluciones para la explotación de recursos naturales - Monserrat ...">
            <a:extLst>
              <a:ext uri="{FF2B5EF4-FFF2-40B4-BE49-F238E27FC236}">
                <a16:creationId xmlns:a16="http://schemas.microsoft.com/office/drawing/2014/main" id="{AD79CB18-88F4-4DFD-9D8A-DA86DFE33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79" y="4810541"/>
            <a:ext cx="6691401" cy="189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59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51E3F7-186E-4003-808B-04C92BFF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Tener igual oportunidad para </a:t>
            </a:r>
            <a:r>
              <a:rPr lang="es-ES" b="1" dirty="0">
                <a:solidFill>
                  <a:srgbClr val="FF0000"/>
                </a:solidFill>
              </a:rPr>
              <a:t>hacer uso racional </a:t>
            </a:r>
            <a:r>
              <a:rPr lang="es-ES" dirty="0">
                <a:solidFill>
                  <a:prstClr val="black"/>
                </a:solidFill>
              </a:rPr>
              <a:t>de los bienes de nuestro país es un derecho. Conocer y cuidar nuestro patrimonio debería ser más que una obligación, una justa retribución por todo lo que, a partir de ellos, hemos logrado.</a:t>
            </a:r>
            <a:br>
              <a:rPr lang="es-CL" dirty="0">
                <a:solidFill>
                  <a:prstClr val="black"/>
                </a:solidFill>
              </a:rPr>
            </a:br>
            <a:endParaRPr lang="es-CL" dirty="0">
              <a:solidFill>
                <a:prstClr val="black"/>
              </a:solidFill>
            </a:endParaRPr>
          </a:p>
          <a:p>
            <a:r>
              <a:rPr lang="es-CL" dirty="0">
                <a:solidFill>
                  <a:prstClr val="black"/>
                </a:solidFill>
              </a:rPr>
              <a:t>Y si aprendemos esto, vamos a ser….</a:t>
            </a:r>
            <a:endParaRPr lang="es-CL" dirty="0"/>
          </a:p>
        </p:txBody>
      </p:sp>
      <p:pic>
        <p:nvPicPr>
          <p:cNvPr id="7170" name="Picture 2" descr="20 de Marzo Día Internacional de la Felicidad: Cómo enseñar a tus ...">
            <a:extLst>
              <a:ext uri="{FF2B5EF4-FFF2-40B4-BE49-F238E27FC236}">
                <a16:creationId xmlns:a16="http://schemas.microsoft.com/office/drawing/2014/main" id="{512E0124-1754-4043-BC77-A5AA923E4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3" y="3054805"/>
            <a:ext cx="7075714" cy="312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28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C166F-89F6-4525-89DC-B93E0ABF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697"/>
          </a:xfrm>
        </p:spPr>
        <p:txBody>
          <a:bodyPr>
            <a:normAutofit fontScale="90000"/>
          </a:bodyPr>
          <a:lstStyle/>
          <a:p>
            <a:r>
              <a:rPr lang="es-CL" dirty="0"/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2E9B83-46F2-4765-93ED-93C220599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1822"/>
            <a:ext cx="10515600" cy="5774021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Conteste las siguientes preguntas:</a:t>
            </a:r>
          </a:p>
          <a:p>
            <a:pPr marL="0" indent="0">
              <a:buNone/>
            </a:pPr>
            <a:r>
              <a:rPr lang="es-CL" dirty="0"/>
              <a:t>1.- A qué se debe el problema ambiental que vive el planeta en la actualidad?</a:t>
            </a:r>
          </a:p>
          <a:p>
            <a:pPr marL="0" indent="0">
              <a:buNone/>
            </a:pPr>
            <a:r>
              <a:rPr lang="es-CL" dirty="0"/>
              <a:t>2.-Nombre tres organizaciones Nacionales que se dedican a cuidar el Medio Ambiente.</a:t>
            </a:r>
          </a:p>
          <a:p>
            <a:pPr marL="0" indent="0">
              <a:buNone/>
            </a:pPr>
            <a:r>
              <a:rPr lang="es-CL" dirty="0"/>
              <a:t>3.- Qué organizaciones Mundiales se dedican a éste tema?</a:t>
            </a:r>
          </a:p>
          <a:p>
            <a:pPr marL="0" indent="0">
              <a:buNone/>
            </a:pPr>
            <a:r>
              <a:rPr lang="es-CL" dirty="0"/>
              <a:t>4.- Nombre 5 acciones que nosotros podemos hacer para cuidar el Medio Ambiente.</a:t>
            </a:r>
          </a:p>
          <a:p>
            <a:pPr marL="0" indent="0">
              <a:buNone/>
            </a:pPr>
            <a:r>
              <a:rPr lang="es-CL" dirty="0"/>
              <a:t>5.-Cuáles son las principales soluciones para la explotación de los recursos Naturales?</a:t>
            </a:r>
          </a:p>
          <a:p>
            <a:pPr marL="0" indent="0">
              <a:buNone/>
            </a:pPr>
            <a:r>
              <a:rPr lang="es-CL" dirty="0"/>
              <a:t>6.-Cuál sería nuestro derecho como habitantes de nuestro país?</a:t>
            </a:r>
          </a:p>
          <a:p>
            <a:pPr marL="0" indent="0">
              <a:buNone/>
            </a:pPr>
            <a:r>
              <a:rPr lang="es-CL" dirty="0"/>
              <a:t>Enviar respuestas al correo: jimena.jeria@liceo-victorinolastarria.cl</a:t>
            </a:r>
          </a:p>
        </p:txBody>
      </p:sp>
    </p:spTree>
    <p:extLst>
      <p:ext uri="{BB962C8B-B14F-4D97-AF65-F5344CB8AC3E}">
        <p14:creationId xmlns:p14="http://schemas.microsoft.com/office/powerpoint/2010/main" val="2399728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516</Words>
  <Application>Microsoft Office PowerPoint</Application>
  <PresentationFormat>Panorámica</PresentationFormat>
  <Paragraphs>32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de Office</vt:lpstr>
      <vt:lpstr>Tecnología  </vt:lpstr>
      <vt:lpstr>Presentación de PowerPoint</vt:lpstr>
      <vt:lpstr>Presentación de PowerPoint</vt:lpstr>
      <vt:lpstr>Presentación de PowerPoint</vt:lpstr>
      <vt:lpstr>En diferentes países, las personas se organizan para detener la explotación desmedida que se hace de éstos. Cada día, son más las personas y grupos que se niegan a aceptar que el desarrollo de algunas naciones se sostenga con el hambre y destrucción de otras.</vt:lpstr>
      <vt:lpstr>Presentación de PowerPoint</vt:lpstr>
      <vt:lpstr>Presentación de PowerPoint</vt:lpstr>
      <vt:lpstr>Actividad: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(3ª clase)</dc:title>
  <dc:creator>Jimena Jeria Torres</dc:creator>
  <cp:lastModifiedBy>Paola</cp:lastModifiedBy>
  <cp:revision>16</cp:revision>
  <dcterms:created xsi:type="dcterms:W3CDTF">2020-07-02T19:49:39Z</dcterms:created>
  <dcterms:modified xsi:type="dcterms:W3CDTF">2020-07-10T19:40:47Z</dcterms:modified>
</cp:coreProperties>
</file>