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3" r:id="rId3"/>
    <p:sldId id="270" r:id="rId4"/>
    <p:sldId id="257" r:id="rId5"/>
    <p:sldId id="264" r:id="rId6"/>
    <p:sldId id="260" r:id="rId7"/>
    <p:sldId id="266" r:id="rId8"/>
    <p:sldId id="265" r:id="rId9"/>
    <p:sldId id="259" r:id="rId10"/>
    <p:sldId id="269" r:id="rId11"/>
    <p:sldId id="261" r:id="rId12"/>
    <p:sldId id="267" r:id="rId13"/>
    <p:sldId id="268" r:id="rId14"/>
    <p:sldId id="258" r:id="rId15"/>
    <p:sldId id="262" r:id="rId1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9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6760E-F913-4B43-882D-220CD19257B6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904DA-15BA-46A2-BF68-5833EB9D13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904DA-15BA-46A2-BF68-5833EB9D13B9}" type="slidenum">
              <a:rPr lang="es-CL" smtClean="0"/>
              <a:pPr/>
              <a:t>6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A6C6F99-838B-41D2-8ED8-09EA21AAF22D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9115562-CF3A-4151-874B-BBFD36832D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6F99-838B-41D2-8ED8-09EA21AAF22D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5562-CF3A-4151-874B-BBFD36832D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6F99-838B-41D2-8ED8-09EA21AAF22D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5562-CF3A-4151-874B-BBFD36832D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A6C6F99-838B-41D2-8ED8-09EA21AAF22D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5562-CF3A-4151-874B-BBFD36832D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A6C6F99-838B-41D2-8ED8-09EA21AAF22D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9115562-CF3A-4151-874B-BBFD36832D9E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A6C6F99-838B-41D2-8ED8-09EA21AAF22D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115562-CF3A-4151-874B-BBFD36832D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A6C6F99-838B-41D2-8ED8-09EA21AAF22D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9115562-CF3A-4151-874B-BBFD36832D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6F99-838B-41D2-8ED8-09EA21AAF22D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5562-CF3A-4151-874B-BBFD36832D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A6C6F99-838B-41D2-8ED8-09EA21AAF22D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115562-CF3A-4151-874B-BBFD36832D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A6C6F99-838B-41D2-8ED8-09EA21AAF22D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9115562-CF3A-4151-874B-BBFD36832D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A6C6F99-838B-41D2-8ED8-09EA21AAF22D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9115562-CF3A-4151-874B-BBFD36832D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A6C6F99-838B-41D2-8ED8-09EA21AAF22D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9115562-CF3A-4151-874B-BBFD36832D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0yQjRseS8-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8062912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es-CL" sz="5400" b="1" dirty="0" smtClean="0">
                <a:solidFill>
                  <a:schemeClr val="accent1">
                    <a:lumMod val="75000"/>
                  </a:schemeClr>
                </a:solidFill>
              </a:rPr>
              <a:t>TALLER DE SALUD </a:t>
            </a:r>
            <a:br>
              <a:rPr lang="es-CL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5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CL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5400" b="1" dirty="0" smtClean="0">
                <a:solidFill>
                  <a:schemeClr val="accent1">
                    <a:lumMod val="75000"/>
                  </a:schemeClr>
                </a:solidFill>
              </a:rPr>
              <a:t>SISTEMA </a:t>
            </a:r>
            <a:r>
              <a:rPr lang="es-CL" sz="5400" b="1" dirty="0" smtClean="0">
                <a:solidFill>
                  <a:schemeClr val="accent1">
                    <a:lumMod val="75000"/>
                  </a:schemeClr>
                </a:solidFill>
              </a:rPr>
              <a:t>TEGUMENTARIO</a:t>
            </a:r>
            <a:r>
              <a:rPr lang="es-CL" sz="5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CL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3100" b="1" dirty="0" smtClean="0">
                <a:solidFill>
                  <a:schemeClr val="accent1">
                    <a:lumMod val="75000"/>
                  </a:schemeClr>
                </a:solidFill>
              </a:rPr>
              <a:t>PROFESORA DORA RODRIGUEZ ENFERMERA</a:t>
            </a:r>
            <a:endParaRPr lang="es-CL" sz="31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sultado de imagen para funciones sistema tegumentar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85860"/>
            <a:ext cx="9144000" cy="478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pPr algn="l"/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ESTAS COMPUESTO POR:</a:t>
            </a:r>
            <a:endParaRPr lang="es-C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/>
          <a:lstStyle/>
          <a:p>
            <a:r>
              <a:rPr lang="es-CL" dirty="0" smtClean="0"/>
              <a:t>EL SISTEMA TEGUMENTARIO ESTA FORMADO POR LA PIEL Y SUS ANEXOS :</a:t>
            </a:r>
          </a:p>
          <a:p>
            <a:r>
              <a:rPr lang="es-CL" dirty="0" smtClean="0"/>
              <a:t>EPIDERMIS</a:t>
            </a:r>
          </a:p>
          <a:p>
            <a:r>
              <a:rPr lang="es-CL" dirty="0" smtClean="0"/>
              <a:t>DERMIS </a:t>
            </a:r>
          </a:p>
          <a:p>
            <a:r>
              <a:rPr lang="es-CL" dirty="0" smtClean="0"/>
              <a:t>HIPODERMIS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2327726"/>
          </a:xfrm>
        </p:spPr>
        <p:txBody>
          <a:bodyPr>
            <a:normAutofit/>
          </a:bodyPr>
          <a:lstStyle/>
          <a:p>
            <a:r>
              <a:rPr lang="es-CL" dirty="0" smtClean="0"/>
              <a:t>ANEXOS COMO PELO, UÑAS, GLANDULAS Y TEJIDO SUBCUTANEO</a:t>
            </a:r>
            <a:endParaRPr lang="es-CL" dirty="0"/>
          </a:p>
        </p:txBody>
      </p:sp>
      <p:pic>
        <p:nvPicPr>
          <p:cNvPr id="4" name="Picture 2" descr="Imagen relacionada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025" r="18871" b="4736"/>
          <a:stretch/>
        </p:blipFill>
        <p:spPr bwMode="auto">
          <a:xfrm>
            <a:off x="642910" y="2857496"/>
            <a:ext cx="2523737" cy="223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esultado de imagen para glandul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4286256"/>
            <a:ext cx="2714644" cy="22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Resultado de imagen para uÃ±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7950" y="2857496"/>
            <a:ext cx="2571768" cy="214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Por qué la piel es considerada un órgano?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800" dirty="0" smtClean="0"/>
              <a:t>Debido a que se compone de varias clases de tejido, que funcionan en conjunto.</a:t>
            </a:r>
          </a:p>
          <a:p>
            <a:endParaRPr lang="es-CL" sz="2800" dirty="0" smtClean="0"/>
          </a:p>
          <a:p>
            <a:pPr>
              <a:buNone/>
            </a:pPr>
            <a:endParaRPr lang="es-CL" dirty="0"/>
          </a:p>
        </p:txBody>
      </p:sp>
      <p:pic>
        <p:nvPicPr>
          <p:cNvPr id="4" name="Picture 2" descr="Resultado de imagen para capas de la pie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49" t="10476" r="6036" b="9524"/>
          <a:stretch/>
        </p:blipFill>
        <p:spPr bwMode="auto">
          <a:xfrm>
            <a:off x="2285984" y="3214686"/>
            <a:ext cx="5786478" cy="300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VER VIDEO EDUCATIVO</a:t>
            </a:r>
            <a:endParaRPr lang="es-C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hlinkClick r:id="rId2"/>
              </a:rPr>
              <a:t>https://youtu.be/0yQjRseS8-I</a:t>
            </a:r>
            <a:r>
              <a:rPr lang="es-CL" dirty="0" smtClean="0"/>
              <a:t>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pPr algn="l"/>
            <a:r>
              <a:rPr lang="es-C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ACTIVIDAD:</a:t>
            </a:r>
            <a:endParaRPr lang="es-CL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7500" lnSpcReduction="20000"/>
          </a:bodyPr>
          <a:lstStyle/>
          <a:p>
            <a:r>
              <a:rPr lang="es-CL" dirty="0" smtClean="0"/>
              <a:t>Reúnase en </a:t>
            </a:r>
            <a:r>
              <a:rPr lang="es-CL" dirty="0" smtClean="0"/>
              <a:t>pareja</a:t>
            </a:r>
            <a:r>
              <a:rPr lang="es-CL" dirty="0" smtClean="0"/>
              <a:t> </a:t>
            </a:r>
            <a:r>
              <a:rPr lang="es-CL" dirty="0" smtClean="0"/>
              <a:t>de </a:t>
            </a:r>
            <a:r>
              <a:rPr lang="es-CL" dirty="0" smtClean="0"/>
              <a:t>2 </a:t>
            </a:r>
            <a:r>
              <a:rPr lang="es-CL" dirty="0" smtClean="0"/>
              <a:t>alumnos y realice de forma individual el siguiente trabajo de </a:t>
            </a:r>
            <a:r>
              <a:rPr lang="es-CL" dirty="0" smtClean="0"/>
              <a:t>investigación </a:t>
            </a:r>
            <a:r>
              <a:rPr lang="es-CL" dirty="0" smtClean="0"/>
              <a:t>ocupando hojas de cuadernillo:</a:t>
            </a:r>
          </a:p>
          <a:p>
            <a:r>
              <a:rPr lang="es-CL" dirty="0" smtClean="0"/>
              <a:t>1-Investigue sobre el sistema tegumentario :</a:t>
            </a:r>
          </a:p>
          <a:p>
            <a:r>
              <a:rPr lang="es-CL" dirty="0" smtClean="0"/>
              <a:t>a- Definición .</a:t>
            </a:r>
            <a:endParaRPr lang="es-CL" dirty="0"/>
          </a:p>
          <a:p>
            <a:r>
              <a:rPr lang="es-CL" dirty="0" smtClean="0"/>
              <a:t>b- Función  </a:t>
            </a:r>
          </a:p>
          <a:p>
            <a:r>
              <a:rPr lang="es-CL" dirty="0" smtClean="0"/>
              <a:t>c- Importancia </a:t>
            </a:r>
          </a:p>
          <a:p>
            <a:r>
              <a:rPr lang="es-CL" dirty="0" smtClean="0"/>
              <a:t>2-Menciones las enfermedades del sistema tegumentario y explique brevemente cada una de ellas.</a:t>
            </a:r>
          </a:p>
          <a:p>
            <a:r>
              <a:rPr lang="es-CL" dirty="0" smtClean="0"/>
              <a:t>3- menciona los Anexos de la piel y </a:t>
            </a:r>
            <a:r>
              <a:rPr lang="es-CL" dirty="0" smtClean="0"/>
              <a:t>cual es </a:t>
            </a:r>
            <a:r>
              <a:rPr lang="es-CL" dirty="0" smtClean="0"/>
              <a:t>su </a:t>
            </a:r>
            <a:r>
              <a:rPr lang="es-CL" dirty="0" smtClean="0"/>
              <a:t>función.</a:t>
            </a:r>
          </a:p>
          <a:p>
            <a:r>
              <a:rPr lang="es-CL" dirty="0" smtClean="0"/>
              <a:t>4-Dibuje en una </a:t>
            </a:r>
            <a:r>
              <a:rPr lang="es-CL" smtClean="0"/>
              <a:t>hoja blanca </a:t>
            </a:r>
            <a:r>
              <a:rPr lang="es-CL" dirty="0" smtClean="0"/>
              <a:t>con colores  la piel y señale sus partes </a:t>
            </a:r>
          </a:p>
          <a:p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</a:t>
            </a:r>
            <a:r>
              <a:rPr lang="es-C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Archivar en carpeta del Ramo para corrección.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OBJETIVOS:</a:t>
            </a:r>
            <a:endParaRPr lang="es-C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OA1: </a:t>
            </a:r>
            <a:r>
              <a:rPr lang="es-CL" b="1" dirty="0" smtClean="0"/>
              <a:t>CONOCER E IDENTIFICAR LOS SISTEMAS DEL CUERPO </a:t>
            </a:r>
            <a:r>
              <a:rPr lang="es-CL" b="1" dirty="0" smtClean="0"/>
              <a:t>HUMANO</a:t>
            </a:r>
            <a:r>
              <a:rPr lang="es-CL" dirty="0" smtClean="0"/>
              <a:t>.</a:t>
            </a:r>
            <a:endParaRPr lang="es-CL" dirty="0" smtClean="0"/>
          </a:p>
          <a:p>
            <a:endParaRPr lang="es-CL" dirty="0" smtClean="0"/>
          </a:p>
          <a:p>
            <a:r>
              <a:rPr lang="es-CL" b="1" dirty="0" smtClean="0"/>
              <a:t>OBJETIVO DE LA CLASE:</a:t>
            </a:r>
            <a:endParaRPr lang="es-CL" b="1" dirty="0" smtClean="0"/>
          </a:p>
          <a:p>
            <a:r>
              <a:rPr lang="es-CL" dirty="0" smtClean="0"/>
              <a:t>Conocer </a:t>
            </a:r>
            <a:r>
              <a:rPr lang="es-CL" dirty="0" smtClean="0"/>
              <a:t>y comprender la composición y las funciones del sistema tegumentario.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es-CL" dirty="0" smtClean="0"/>
              <a:t>ACTIVIDAD PARA 2 MEDIO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69014"/>
          </a:xfrm>
        </p:spPr>
        <p:txBody>
          <a:bodyPr/>
          <a:lstStyle/>
          <a:p>
            <a:r>
              <a:rPr lang="es-CL" dirty="0" smtClean="0"/>
              <a:t>SEMANA DEL 16 DE MARZO AL 20 DE MARZO 2020.</a:t>
            </a:r>
          </a:p>
          <a:p>
            <a:r>
              <a:rPr lang="es-CL" dirty="0" smtClean="0"/>
              <a:t>Copie el ppt en su cuaderno de clase , observe el video que se indica en el enlace y analice.</a:t>
            </a:r>
          </a:p>
          <a:p>
            <a:r>
              <a:rPr lang="es-CL" dirty="0" smtClean="0"/>
              <a:t>Investigue y responda las preguntas al final de la clase.</a:t>
            </a:r>
          </a:p>
          <a:p>
            <a:r>
              <a:rPr lang="es-CL" dirty="0" smtClean="0"/>
              <a:t>Dibuje en una hoja blanca con colores la piel y sus partes .</a:t>
            </a:r>
          </a:p>
          <a:p>
            <a:r>
              <a:rPr lang="es-CL" dirty="0" smtClean="0"/>
              <a:t>Archive el dibujó en la carpeta del ramo para ser corregido a la vuelta a clases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algn="l"/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QUE ES EL SIST TEGUMENTARIO</a:t>
            </a: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es-CL" b="1" dirty="0"/>
              <a:t> </a:t>
            </a:r>
            <a:r>
              <a:rPr lang="es-CL" sz="3600" dirty="0"/>
              <a:t>E</a:t>
            </a:r>
            <a:r>
              <a:rPr lang="es-CL" sz="3600" dirty="0" smtClean="0"/>
              <a:t>s </a:t>
            </a:r>
            <a:r>
              <a:rPr lang="es-CL" sz="3600" dirty="0"/>
              <a:t>un sistema indispensable para nuestro cuerpo ya que representa la primera barrera de protección contra agentes externos y define la estructura de la piel</a:t>
            </a:r>
            <a:r>
              <a:rPr lang="es-CL" dirty="0"/>
              <a:t>. </a:t>
            </a:r>
            <a:endParaRPr lang="es-C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500034" y="57148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CL" dirty="0" smtClean="0"/>
              <a:t>    </a:t>
            </a:r>
          </a:p>
          <a:p>
            <a:pPr>
              <a:buNone/>
            </a:pPr>
            <a:r>
              <a:rPr lang="es-CL" dirty="0" smtClean="0"/>
              <a:t>    </a:t>
            </a:r>
            <a:r>
              <a:rPr lang="es-CL" sz="3200" dirty="0" smtClean="0"/>
              <a:t>Este sistema constituye alrededor del 7% del peso corporal y permite una interacción dinámica entre el cuerpo y el ambiente que lo rodea.</a:t>
            </a:r>
            <a:endParaRPr lang="es-CL" sz="3200" dirty="0"/>
          </a:p>
        </p:txBody>
      </p:sp>
      <p:pic>
        <p:nvPicPr>
          <p:cNvPr id="7" name="Imagen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3438" y="714356"/>
            <a:ext cx="4014790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PIE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57290" y="642918"/>
            <a:ext cx="6643734" cy="5072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n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428604"/>
            <a:ext cx="6429420" cy="614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143668"/>
          </a:xfrm>
        </p:spPr>
        <p:txBody>
          <a:bodyPr/>
          <a:lstStyle/>
          <a:p>
            <a:pPr lvl="0">
              <a:buClr>
                <a:srgbClr val="BCD0E0"/>
              </a:buClr>
            </a:pPr>
            <a:r>
              <a:rPr lang="es-CL" dirty="0" smtClean="0">
                <a:solidFill>
                  <a:prstClr val="white"/>
                </a:solidFill>
              </a:rPr>
              <a:t>Además, es el órgano MÁS GRANDE del organismo. </a:t>
            </a:r>
          </a:p>
          <a:p>
            <a:pPr lvl="0">
              <a:buClr>
                <a:srgbClr val="BCD0E0"/>
              </a:buClr>
            </a:pPr>
            <a:r>
              <a:rPr lang="es-CL" dirty="0" smtClean="0">
                <a:solidFill>
                  <a:prstClr val="white"/>
                </a:solidFill>
              </a:rPr>
              <a:t>Tiene un área superficial de 2 metros cuadrados.</a:t>
            </a:r>
          </a:p>
          <a:p>
            <a:pPr lvl="0">
              <a:buClr>
                <a:srgbClr val="BCD0E0"/>
              </a:buClr>
            </a:pPr>
            <a:r>
              <a:rPr lang="es-CL" dirty="0" smtClean="0">
                <a:solidFill>
                  <a:prstClr val="white"/>
                </a:solidFill>
              </a:rPr>
              <a:t>Su grosor es entre 1 y 2 mm, exceptuando en las palmas de las manos y las plantas de los pies, donde llega a medir 0,6 </a:t>
            </a:r>
            <a:r>
              <a:rPr lang="es-CL" dirty="0" err="1" smtClean="0">
                <a:solidFill>
                  <a:prstClr val="white"/>
                </a:solidFill>
              </a:rPr>
              <a:t>cms.</a:t>
            </a:r>
            <a:endParaRPr lang="es-CL" dirty="0"/>
          </a:p>
        </p:txBody>
      </p:sp>
      <p:pic>
        <p:nvPicPr>
          <p:cNvPr id="4" name="Picture 4" descr="Resultado de imagen para huincha de medir dibu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4357694"/>
            <a:ext cx="41243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esultado de imagen para extension de la pie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838" t="1000" r="16212" b="1328"/>
          <a:stretch/>
        </p:blipFill>
        <p:spPr bwMode="auto">
          <a:xfrm>
            <a:off x="5786446" y="3857628"/>
            <a:ext cx="3043646" cy="292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pPr algn="l"/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ALGUNAS FUNCIONES :</a:t>
            </a:r>
            <a:endParaRPr lang="es-C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57158" y="714356"/>
            <a:ext cx="4286280" cy="5857916"/>
          </a:xfrm>
        </p:spPr>
        <p:txBody>
          <a:bodyPr>
            <a:normAutofit fontScale="70000" lnSpcReduction="20000"/>
          </a:bodyPr>
          <a:lstStyle/>
          <a:p>
            <a:r>
              <a:rPr lang="es-CL" sz="3100" dirty="0"/>
              <a:t>Protege la piel de los tejidos internos.</a:t>
            </a:r>
          </a:p>
          <a:p>
            <a:r>
              <a:rPr lang="es-CL" sz="3100" dirty="0"/>
              <a:t>La piel </a:t>
            </a:r>
            <a:r>
              <a:rPr lang="es-CL" sz="3100" dirty="0" smtClean="0"/>
              <a:t>evita </a:t>
            </a:r>
            <a:r>
              <a:rPr lang="es-CL" sz="3100" dirty="0"/>
              <a:t>la pérdida de fluidos</a:t>
            </a:r>
            <a:r>
              <a:rPr lang="es-CL" sz="3100" dirty="0" smtClean="0"/>
              <a:t>.</a:t>
            </a:r>
          </a:p>
          <a:p>
            <a:r>
              <a:rPr lang="es-CL" sz="3100" dirty="0"/>
              <a:t>En la piel se encuentran la mayoría de las terminaciones nerviosas que le permiten percibir el tacto.</a:t>
            </a:r>
          </a:p>
          <a:p>
            <a:r>
              <a:rPr lang="es-CL" sz="3100" dirty="0"/>
              <a:t>Evita la deshidratación en el cuerpo y a su vez de regular la cantidad de agua que entre desde el exterior hasta el interior del cuerpo.</a:t>
            </a:r>
          </a:p>
          <a:p>
            <a:r>
              <a:rPr lang="es-CL" sz="3100" dirty="0"/>
              <a:t>Ayuda a mantener la temperatura corporal a unos </a:t>
            </a:r>
            <a:r>
              <a:rPr lang="es-CL" sz="3100" b="1" dirty="0"/>
              <a:t>38 grados centígrados.</a:t>
            </a:r>
            <a:endParaRPr lang="es-CL" sz="3100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642894"/>
            <a:ext cx="4210080" cy="6215106"/>
          </a:xfrm>
        </p:spPr>
        <p:txBody>
          <a:bodyPr>
            <a:noAutofit/>
          </a:bodyPr>
          <a:lstStyle/>
          <a:p>
            <a:r>
              <a:rPr lang="es-CL" sz="2400" dirty="0" smtClean="0"/>
              <a:t>Conecta además, a la piel con los tejidos subyacentes, como por ejemplo los músculos.</a:t>
            </a:r>
          </a:p>
          <a:p>
            <a:r>
              <a:rPr lang="es-CL" sz="2400" dirty="0" smtClean="0"/>
              <a:t>El pelo del cuero cabelludo proporciona a la cabeza un aislamiento contra el frío.</a:t>
            </a:r>
          </a:p>
          <a:p>
            <a:r>
              <a:rPr lang="es-CL" sz="2400" dirty="0" smtClean="0"/>
              <a:t>El pelo de las cejas y pestañas ayuda a mantener el polvo y el sudor fuera de los ojos y el pelo de nuestras fosas nasales ayuda a mantener el polvo fuera de las cavidades nasales.</a:t>
            </a:r>
          </a:p>
          <a:p>
            <a:r>
              <a:rPr lang="es-CL" sz="2400" dirty="0" smtClean="0"/>
              <a:t>Las uñas protegen la punta de los dedos de manos y pies de una lesión mecánica.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463</Words>
  <Application>Microsoft Office PowerPoint</Application>
  <PresentationFormat>Presentación en pantalla (4:3)</PresentationFormat>
  <Paragraphs>54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Brío</vt:lpstr>
      <vt:lpstr>TALLER DE SALUD   SISTEMA TEGUMENTARIO PROFESORA DORA RODRIGUEZ ENFERMERA</vt:lpstr>
      <vt:lpstr>OBJETIVOS:</vt:lpstr>
      <vt:lpstr>ACTIVIDAD PARA 2 MEDIO</vt:lpstr>
      <vt:lpstr>QUE ES EL SIST TEGUMENTARIO:</vt:lpstr>
      <vt:lpstr>Diapositiva 5</vt:lpstr>
      <vt:lpstr>Diapositiva 6</vt:lpstr>
      <vt:lpstr>Diapositiva 7</vt:lpstr>
      <vt:lpstr>Diapositiva 8</vt:lpstr>
      <vt:lpstr>ALGUNAS FUNCIONES :</vt:lpstr>
      <vt:lpstr>Diapositiva 10</vt:lpstr>
      <vt:lpstr>ESTAS COMPUESTO POR:</vt:lpstr>
      <vt:lpstr>ANEXOS COMO PELO, UÑAS, GLANDULAS Y TEJIDO SUBCUTANEO</vt:lpstr>
      <vt:lpstr>Por qué la piel es considerada un órgano?</vt:lpstr>
      <vt:lpstr>VER VIDEO EDUCATIVO</vt:lpstr>
      <vt:lpstr>ACTIVIDAD: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TEGUMENTARIO</dc:title>
  <dc:creator>Usuario</dc:creator>
  <cp:lastModifiedBy>Usuario</cp:lastModifiedBy>
  <cp:revision>5</cp:revision>
  <dcterms:created xsi:type="dcterms:W3CDTF">2020-02-15T14:41:22Z</dcterms:created>
  <dcterms:modified xsi:type="dcterms:W3CDTF">2020-03-17T12:54:02Z</dcterms:modified>
</cp:coreProperties>
</file>