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hyperlink" Target="mailto:lpez.raul@gmail.com" TargetMode="External"/><Relationship Id="rId4" Type="http://schemas.openxmlformats.org/officeDocument/2006/relationships/hyperlink" Target="mailto:camiloguarda1989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1659349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S" sz="4000" dirty="0" err="1"/>
              <a:t>Suggestions</a:t>
            </a:r>
            <a:r>
              <a:rPr lang="es-ES" dirty="0"/>
              <a:t> &amp; </a:t>
            </a:r>
            <a:r>
              <a:rPr lang="es-ES" dirty="0" err="1"/>
              <a:t>Recommendations</a:t>
            </a:r>
            <a:endParaRPr lang="es-ES" dirty="0"/>
          </a:p>
        </p:txBody>
      </p:sp>
      <p:pic>
        <p:nvPicPr>
          <p:cNvPr id="26626" name="Picture 2" descr="http://secure.surveymonkey.com/_resources/29619/9209619/4bd93ed7-ec34-4ef5-8dcd-39fca66f336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701196"/>
            <a:ext cx="2579485" cy="1029098"/>
          </a:xfrm>
          <a:prstGeom prst="rect">
            <a:avLst/>
          </a:prstGeom>
          <a:noFill/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0EB4C02C-E3CF-4D2B-BDE4-EE5694854FA1}"/>
              </a:ext>
            </a:extLst>
          </p:cNvPr>
          <p:cNvSpPr/>
          <p:nvPr/>
        </p:nvSpPr>
        <p:spPr>
          <a:xfrm>
            <a:off x="813822" y="348673"/>
            <a:ext cx="3922737" cy="1234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Liceo José Victorino Lastarria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Rancagua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r>
              <a:rPr lang="es-CL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Formando Técnicos para el mañana”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Unidad Técnico-Pedagógica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Departamento de Inglés</a:t>
            </a:r>
          </a:p>
        </p:txBody>
      </p:sp>
      <p:pic>
        <p:nvPicPr>
          <p:cNvPr id="5" name="Picture 9" descr="Rancagua educación">
            <a:extLst>
              <a:ext uri="{FF2B5EF4-FFF2-40B4-BE49-F238E27FC236}">
                <a16:creationId xmlns:a16="http://schemas.microsoft.com/office/drawing/2014/main" id="{E2CA15AE-96EA-4C9C-9A69-A9A6ED194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3" y="34854"/>
            <a:ext cx="1553159" cy="186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F78E9EA9-261B-4D89-A5A3-E2364FAB6A4F}"/>
              </a:ext>
            </a:extLst>
          </p:cNvPr>
          <p:cNvSpPr txBox="1"/>
          <p:nvPr/>
        </p:nvSpPr>
        <p:spPr>
          <a:xfrm>
            <a:off x="272656" y="2725928"/>
            <a:ext cx="68196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/>
              <a:t>Segundos Medios</a:t>
            </a:r>
          </a:p>
          <a:p>
            <a:pPr algn="just"/>
            <a:r>
              <a:rPr lang="es-CL" dirty="0"/>
              <a:t>Clase del 29 de Junio al 3 de Julio</a:t>
            </a:r>
          </a:p>
          <a:p>
            <a:pPr algn="just"/>
            <a:r>
              <a:rPr lang="es-CL" dirty="0"/>
              <a:t>OA: 1,2,3,4,5,6,7,8: Demostrar comprensión de ideas generales e información explícita en textos orales adaptados y auténticos simples, literarios y no literarios, en diversos formatos audiovisuales</a:t>
            </a:r>
          </a:p>
          <a:p>
            <a:pPr algn="just"/>
            <a:r>
              <a:rPr lang="es-CL" dirty="0"/>
              <a:t>OA 13,14,15,16: Escribir una variedad de textos para expresar, describir o narrar, utilizando diferentes tiempos verbales. </a:t>
            </a:r>
          </a:p>
          <a:p>
            <a:pPr algn="just"/>
            <a:r>
              <a:rPr lang="es-CL" dirty="0"/>
              <a:t>Objetivo: Conocer y utilizar conceptos para dar recomendaciones.</a:t>
            </a:r>
          </a:p>
          <a:p>
            <a:pPr algn="just"/>
            <a:r>
              <a:rPr lang="es-CL" dirty="0"/>
              <a:t>Instrucciones: Analizar tiempo verbal correspondiente y responder ejercicios. Enviar respuestas a docente correspondiente: </a:t>
            </a:r>
          </a:p>
          <a:p>
            <a:pPr algn="just"/>
            <a:r>
              <a:rPr lang="es-CL" dirty="0"/>
              <a:t>Profesor Camilo Guarda: </a:t>
            </a:r>
            <a:r>
              <a:rPr lang="es-CL" u="sng" dirty="0">
                <a:hlinkClick r:id="rId4"/>
              </a:rPr>
              <a:t>camiloguarda1989@gmail.com</a:t>
            </a:r>
            <a:endParaRPr lang="es-CL" dirty="0"/>
          </a:p>
          <a:p>
            <a:pPr algn="just"/>
            <a:r>
              <a:rPr lang="es-CL" dirty="0"/>
              <a:t>Profesor Raúl López: </a:t>
            </a:r>
            <a:r>
              <a:rPr lang="es-CL" u="sng" dirty="0">
                <a:hlinkClick r:id="rId5"/>
              </a:rPr>
              <a:t>lpez.raul@gmail.com</a:t>
            </a:r>
            <a:r>
              <a:rPr lang="es-CL" dirty="0"/>
              <a:t> </a:t>
            </a:r>
          </a:p>
          <a:p>
            <a:endParaRPr lang="es-CL" dirty="0"/>
          </a:p>
        </p:txBody>
      </p:sp>
      <p:pic>
        <p:nvPicPr>
          <p:cNvPr id="7" name="Imagen 6" descr="No hay ninguna descripción de la foto disponible.">
            <a:extLst>
              <a:ext uri="{FF2B5EF4-FFF2-40B4-BE49-F238E27FC236}">
                <a16:creationId xmlns:a16="http://schemas.microsoft.com/office/drawing/2014/main" id="{997BD05E-6001-4AEE-9B2E-BF2B4B8E7EF9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60648"/>
            <a:ext cx="3038098" cy="119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What is a suggestion/recommendation?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/>
              <a:t>An idea or plan that you offer for someone to consider.</a:t>
            </a:r>
          </a:p>
          <a:p>
            <a:pPr algn="just"/>
            <a:endParaRPr lang="en-US" dirty="0"/>
          </a:p>
        </p:txBody>
      </p:sp>
      <p:pic>
        <p:nvPicPr>
          <p:cNvPr id="25602" name="Picture 2" descr="http://activerain.com/image_store/uploads/7/4/6/8/4/ar1317568173486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924944"/>
            <a:ext cx="3984104" cy="3117561"/>
          </a:xfrm>
          <a:prstGeom prst="rect">
            <a:avLst/>
          </a:prstGeom>
          <a:noFill/>
        </p:spPr>
      </p:pic>
      <p:sp>
        <p:nvSpPr>
          <p:cNvPr id="5" name="4 Llamada rectangular redondeada"/>
          <p:cNvSpPr/>
          <p:nvPr/>
        </p:nvSpPr>
        <p:spPr>
          <a:xfrm>
            <a:off x="5436096" y="2492896"/>
            <a:ext cx="3024336" cy="1800200"/>
          </a:xfrm>
          <a:prstGeom prst="wedgeRoundRectCallout">
            <a:avLst>
              <a:gd name="adj1" fmla="val -92374"/>
              <a:gd name="adj2" fmla="val 338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5580112" y="2636912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think that we </a:t>
            </a:r>
            <a:r>
              <a:rPr lang="en-US" sz="2400" u="sng" dirty="0">
                <a:solidFill>
                  <a:srgbClr val="FF0000"/>
                </a:solidFill>
              </a:rPr>
              <a:t>should</a:t>
            </a:r>
            <a:r>
              <a:rPr lang="en-US" sz="2400" dirty="0"/>
              <a:t> be in silence while the teacher is explaining…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SHOULD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Usamos '</a:t>
            </a:r>
            <a:r>
              <a:rPr lang="es-ES" dirty="0" err="1"/>
              <a:t>should</a:t>
            </a:r>
            <a:r>
              <a:rPr lang="es-ES" dirty="0"/>
              <a:t>' para expresar una opinión subjetiva, es cercano a aconsejar en base a “lo que nosotros creemos” que es correcto de hacer. </a:t>
            </a:r>
          </a:p>
          <a:p>
            <a:endParaRPr lang="es-ES" dirty="0"/>
          </a:p>
          <a:p>
            <a:r>
              <a:rPr lang="en-US" b="1" dirty="0"/>
              <a:t>We should go to sleep.</a:t>
            </a:r>
            <a:br>
              <a:rPr lang="en-US" dirty="0"/>
            </a:br>
            <a:r>
              <a:rPr lang="en-US" dirty="0" err="1"/>
              <a:t>Deberíamos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a </a:t>
            </a:r>
            <a:r>
              <a:rPr lang="en-US" dirty="0" err="1"/>
              <a:t>dormir</a:t>
            </a:r>
            <a:r>
              <a:rPr lang="en-US" dirty="0"/>
              <a:t>.</a:t>
            </a:r>
          </a:p>
          <a:p>
            <a:endParaRPr lang="en-US" b="1" dirty="0"/>
          </a:p>
          <a:p>
            <a:r>
              <a:rPr lang="en-US" b="1" dirty="0"/>
              <a:t>I should call my mother.</a:t>
            </a:r>
            <a:br>
              <a:rPr lang="en-US" dirty="0"/>
            </a:br>
            <a:r>
              <a:rPr lang="en-US" dirty="0" err="1"/>
              <a:t>Debería</a:t>
            </a:r>
            <a:r>
              <a:rPr lang="en-US" dirty="0"/>
              <a:t> </a:t>
            </a:r>
            <a:r>
              <a:rPr lang="en-US" dirty="0" err="1"/>
              <a:t>llamar</a:t>
            </a:r>
            <a:r>
              <a:rPr lang="en-US" dirty="0"/>
              <a:t> a mi </a:t>
            </a:r>
            <a:r>
              <a:rPr lang="en-US" dirty="0" err="1"/>
              <a:t>madre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1" dirty="0"/>
              <a:t>Nick shouldn't be working.</a:t>
            </a:r>
            <a:br>
              <a:rPr lang="en-US" dirty="0"/>
            </a:br>
            <a:r>
              <a:rPr lang="en-US" dirty="0"/>
              <a:t>Nick no </a:t>
            </a:r>
            <a:r>
              <a:rPr lang="en-US" dirty="0" err="1"/>
              <a:t>debería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trabajando</a:t>
            </a:r>
            <a:r>
              <a:rPr lang="en-US" dirty="0"/>
              <a:t>.</a:t>
            </a:r>
          </a:p>
          <a:p>
            <a:endParaRPr lang="es-ES" dirty="0"/>
          </a:p>
        </p:txBody>
      </p:sp>
      <p:sp>
        <p:nvSpPr>
          <p:cNvPr id="39940" name="AutoShape 4" descr="data:image/jpeg;base64,/9j/4AAQSkZJRgABAQAAAQABAAD/2wCEAAkGBxQSEhUUEhQVFhUWFxwYGBgXGBoYGRQeFxcXGBUYGhgYHyggGhomGxcYIjEiJSksLi4uFx8zODMsNygtLisBCgoKDg0OGxAQGywmHyQvLDUsLCwsLCwsNywsLCwsLC8sLCwsLCw3LC0sLCwsLy8sLCwtLywsLCwsLC0sLCwsLP/AABEIAJABXQMBIgACEQEDEQH/xAAcAAABBQEBAQAAAAAAAAAAAAAAAwQFBgcCAQj/xABLEAACAQICBgUGCgkDAwQDAAABAgMAEQQhBQYSMUFREyJhcYEUMkJSkaEHFiNicoKSk7HBFTNDU1Sy0dLhc6Lwg8LxCDSz00Rjw//EABoBAAMBAQEBAAAAAAAAAAAAAAABAgMEBQb/xAAxEQACAgECBAUCBQQDAAAAAAAAAQIRAxIxBCFBUQUTYXGRgaEUMtHh8CJiscEzQlL/2gAMAwEAAhEDEQA/ANxooooAKKKKACiiigAooooAKKKKACiiigAoooJoAKKSacDtphjtMJHk7AE7lGbN3KMzTozlliiTZrb6gpdaELFIYpZWXf1ejC95lK5dwNM8RpiRvNURjnJ1n8I1OX1iO6o3EYwIekd7kXG3KwAW+8BRZV/GnRKyN9CXfSmLbzUgiHzi8p9g2B76aTYmf08Zs9kccY/mDmoWXSjP5iySdtthO+72uPog0mBMf3Sfak/spqLIlnit2SkkgPnYnFN3SFP5AtN2SLi2Kb6WIm/+ympw7HfMwPzVQe5w1drhD+8kP2B/Kgp6GZvioCvRQepL9/L/AH1yYYPUl+/l/vr0YI85ftMPwo8jI4y/af8AOjQxfio+pz5NB6s47sTOPwkrzySLhJjV+jjMQP8A+tdGA+vIPYfxU1yYm/euPqQ/nFejQw/FQ9RVI1Hm4rHL3zs//wAm1XQ6UeZpLFr2MmHf+aE0g0mxm9inFrbLJ85gOqy87BSBc57qcNFY2PCpao2hkUlaYsMXjB5mPib/AFcMDfv6N0pwml9IqN2Bm7jLDf8A+S1MOjo6OlRepkqNacSn63R8h5mCaKQeyQxn3UsuvWFGU3TYfn08EiKP+psmP/dUI8uwpYsVAFybnIDfXCadUZGUDsfqn2OAaKHrL1o7SMOITbgljlT1o2Djuup306qt6pxRl5ZURA7BQzIANsDaKk23kXOfbVkpFp2FFFFAwopLFYlIkZ5GCoouSdwqjHW/EYjEIkEJWBnC3ZtmSQE9ZrWOwoW7W87LhmKyy54Y61PfYuOOUraWxfqKiYZTHMiBmKvtDZYlipUX2gzXa3Agm2YtbjLUsGeGaOqG23wS1QUUUVsIKKKKACiiigAooooAKKKKACiiigAoopOSULvNAm0txSuXkA3mmkmKJ3ZVD4/TsUTbFzJKd0UY23Ph6I5k2AqkjGWZdCcfEngPbURj9ORo2xcyS/u4xtN3m2SDtNhUXN08369+iT9zC3WPZJN+Se2kZ8TDhkC2WNTuRBdpDxNh1nPNju4kU+RLUpfmYvNiZ5POYQr6kZDSfWkPVXuUHvphNi4oDsjJ2Hmrd5X7Sc2t2khR2VHYjSUkm75JOQIMh723L3Lc/OpTRejWe4iTK/WY7iebMc2b2mq0vqYyzRjygrZ4+KlfdaFfB5Pb5in7XfSuB0UXbaRC7eux2iPrNu7harHgdAomb9du3zR4cfGpcZZDdRaWxk1Of5mQmH0Af2j+C/1P9KkYdFRL6N/pZ/4p1ei9LUylCK6HiQqNyqO4ClBXF69FIs6vRevAtdBKBnl64khVhZlBHaKWAFe3phRStKYXo5GSxK8O48Pyo0eCYoyczsKGPNlAVj9oGn2tOUinmv4E0y0J+q7nl980hHuIpy2J4dVOSF+jo6Ol7UWrM66GzwhgQQCCLEHcQd4qKwxZS0LG5S1id7I1+jY8zkVPMoTxqetUTp+LZCTD0Dsv2o5AP2WCNfgA3Oqi6Zjnx6oE5qoUViAiB7ecFALKTmCQM7HOrVWaYPHmN1ccD7RxHsrRcLKGUEG4IuDzBzFOa6i4TJa0sWrmWQKCzEBQLknIADMkmuqpmsWKlxkpwuGF40Py0m5NoegW424gXN7brVy58vlwcqt9Eehix65U3S6sjdMaRbGyC210KtaNAM5D6xHE8hwHLOpzAYJMKhkkKhtk3N+rEu8i/hcns5AV1Bh4cFGWZgWtYue3cqLwubZC5OW/KlMFo18QwlxClY1IaOE72IzWSXtG8Jw3nOwX5iOPNxeZqLuXWXSK7L1/m1s6suVVpjyiuncX0BAzscTICu0uzEhFiqEglmG8M5ANjuCqMjcVOUUV9PgwQwY1jhsjibt2FFFFbCCiiigAooooAKKKKACiimOL0kFyXrN7h3n+lAD0m2+qprH8IWDwY6zPK2dlhXavbf1iQnvrnH4gSfrn2h6m5fsDf43rh8Oki7LRqU5Mot9k06Icii6U+GXpD8ntYde1Ntj3mxA7h7TTzQOuOLxn/tlMo4uYthBzvI+yvhv7KnPijgtra8lhuPmC32Tl7qmgtgAMgNwG4dw4VVmUsak7bZD+QYmX/wBziSF9SDK/YXIGXZsnvp/gcFHCpWJFRd7Hi1uLuxu3icqS01peHCIHna20bIgzklPqovHvOQ4kVX9L6Gm0nERJLJBERcRRWscsulYgmTuyHZxpN2VGKjsdT63JKzx4Mh9jJ5t8an1Yx+0bt80ZeduqPXIliSzN5zMbs3eTwzyG4cAKgtV8F0EAQ79pyTz6xAP2QKsGioukmjTgWF+4Zn3A1rFUrOHNNylXQsuhNABgJJtxzCbu4sfyqzoAAAAABuAyApPao2qhuyoxS2FdqjapMZ0oqc6RR6DXQWgGvb0DOgor29cXovQM7vRek9quGxKjeyjvIoCxe9F6ZtpKIb5Yx9df60k2mYB+2TwN/wAKdMWpEVre3Wj7j+Ippq/+qb/Uf8b0lrTpBJGTo2DAA3t2nt7qU1XzhJ//AGP7mt+VOX5RYf8AkZKWplpXSkOGTpJ5FjW9rsd55Abye6pC1VPW3CKuLwmKnjMuGh2ukUKX2CdzlBvAOyfqdwOUnSbOxc2TWh9MQYpC+HlWRQbG29TyIOY8ad4iAOrIwurAqRzBFj7jXmF0VgpHOKwpVGkUBngK7EoGY2lsVJ7QAe2nnkI4zP4CMfiprzX4xwi/NKmaeVIznygoLSEBlJVicrlTsk+JF/Gr9qbpUtAAEdytwCB1SN4O2bLle2++VNn0do6FzM8cRkvcyS9dgeYL3C+Fqi9MfChhY+rGTK24BN19w6xy9l6zn45DL/Tgg5P0XIjHwDhLVZdpdpv1j7I9SMkfakyY+GzyN6jTpTaJhwaB2TqkLZYoeNncCy7/ADQC2e7jVCx+ksZitlSdjpGCJFGSNpm3B5POIFiTaw2Q2RtWoat6FjwWHSCPcouzWsXY5u5txJ9mQ4Vy4IZuPbeWVQXSPX0v/NfJ25cfk0nuJaO0GFYSzt00w80kWSK4seiTPZyv1iSxuc7ZVMUUV7mLFDFFQgqS7HM23uFI4nErGLsQAOdc4nEhchmfwqj6zYpnxCRE9ULtntJZlF+7ZPtrlnxkZZPKxO5XT7Lk388vloGqVsuMGlo33GnysDuqp6PClQVIYHipBHtFOMPpZFMt2K9CwU7rsSivkOVmGZ7a1i8kXzdr4f6fzcmyxSyhRcm1REes8Bd0BJ2bZgE3vf2bjVY8rxGk3KYciOBTZpTmO5BvkbK3IWNzcWNv0FoOLCIViBu2buxu8hHFj7bAWAvkBW6bYElRRRVDCuZHCgkmwFdVWtZMcvTRwt5myZHHrZ2RT2Em/hQJuhTF6TaUHox8n6xyDd3FvDLtrzEQLGBtkyO25fNXtuB6IuN96YYzTaKOtn2D8OyvcJijiS8gHWuMuIUjq/7tuk5pSUXu/wDRKTab7HYjG1tEDa7AAB2AcBSm1Xhw7+qfZXBUjeCO/KrJFQb7qrWu+ukej12FAlxRGUd+rFfc0hHuXeewZ1b0CKjbMihypAbfskjI24gH21ls/wAGbyMzSYyMsxJZth2LE7yb2uaBmcx6UlxGNWfEyF5Cd53LyVRuVRc5Ct60DpC8OZHm/lVIX4J4/Sxp+rCfzepCfVEww7I0hiipZEsEiXKSRIz1jdtzc6AZEwzbSg8wD7Ren+idI9BKJNnasDYXtvFuXbUompGHG+fGN9eNf5UpVdSsFx8pb6WIf/ttWmtHJ+Hd3Z2dc3O6FftE/lXh1wkG9Yh33/rXS6n4Ab8OW+lNMf8AupaPVjALuwcH1gW/mJpal2K8h/8Ar7DGTXlx6cC+z82ppJr+f4iEd2xVij0PhV83CYYf9FD+Ip5BAgyjijH0YkH4LRrXYPI9WUl9fz/FD6qg/gtA1tlfzXxDfQjkP4LV+ecoCdoDsW1yTkAAvEmwt21y0mI/dTfaT++ohnhP8jT9uZT4at7KH+mMU26LHt3RTW9ptXV8a27C4s/Ssv8AM1Xgmf8AcTe2P/7KZ4fSSuNobQzO8XvbiCtwRyN86vWw8iHqVPyDHN/+G31poR/3E0ouhMcf2MK/SnH/AGg1bPKxyb7J/pXvlXzX9n9aWuQeRj7FWXV3HHecIv8A1JGPuSlRqtizvxGHXujkb8SKfadx1rB+nVCM+ijkck3O/ogSB2dtRUOPwoPyXlYbmMNiR7epa3fRrZXlQ7DpdUZ/Sxq/Vw/5l6mNV4THhwhbaKyzDatbatPIAbDdcAUrHim2AxAts3JPVOW8kWy7qQ0OXEEdwoJQMczkW6zcOZNJtspRitkS+1Xu3TTab5vvr0FuY9h/rSKIPSep8LsZIXkw0jZkxEqrHmVBHuIqFxWp2NO7GlvpPIv4E1eAj9v2TXpJG+s5Yccncopv2KU5LZmQayagYtYzMXR+jzYB3ZiOJAZcyN/dejUHV8TzK5YMIxtEW3Hctz7T4Vrxk51D6omFMPPio0CRvJJIABbqRDZv2XKM1uG1avJ8byPDw1w3bpfX9rO3g+IcNUd7JbVXRobEySkdXDjoY+12Aad+2wKIDw+UHGrlUFqPA6YKES26Rtp3tu2pJGdvG7VO138HgWDDHH2XP36/cwyTcpNsKa4nE2yXfz5UNMWuF3br87ZHwr0Ye1qjjI5cmFwwum65/Xn9iVSfMbQwXzP/AJqpayw7GMVua7PsJdfc59lXm9qrmt+F20Djeu/w3HwuR3GvOwcLh4NKMXcrt+vJp/Z39CncyI1Z0KcPJKVkJiksVjI/VnO+d8xny4VI6U1TgxUqSyGRSCNsI1lnCm4SRbdYew2yvao2HTIjjVmsOuiMSbBNtwpY9gv+FK6V1mJboMIpkkPLfb1idyL2n3nKvWu+ZlsTOltMQYQbTELsKQFFgAOR4AC24VPYWbbRXsRtKGsd4uL2PbVS0FqyqsJsUwmm3gb44vog+c3zznyC1P6uSXgUeozx+EUjRj3KKeOSUtK9yuZJ0UUVsAVmWlEmmx8zrCZEKKsTCUIqkekwsSRmf+brfp/SZv0EfnN5x5A8PZ7qgJ9NRwDYj67cTwv2nj3CmiJMI9W3fOR44wfRj2nt2Bnt7walNGwYfCAhXzO8uwLG27IWsMzkBxqpYrTMknnMbchkPdv8ajMXpWOIXkkVPpEAnuG80OKbtkqbSpGk/puH1199Kx6Sjbc6Hx/KscfXXDDc7N3I35gV1Frlhm3uw70b8gadBbNgmw6NwseYyqKxcDJyI5/1qpaL1iyvDKGHIHaHiOFWjRunkl6rWVjw4N3f0pBaYmuIGybg7XC2720y0o52UFx+tj4cnDc+ynmkYdg3Hmn3dlQ+kZsk/wBRPxrHDg8tyeqTvu7r29Cpz1VyS9iV6U8x7P8ANebZ9Y+wf0qP6ejp63MyQ2vnN7R+QrzLm32jTDp6OnoAlsJhRIeNhmTcm3v3mpEQgDZUbK8hx7SeJrrRcGzEvNhtHx833W9prjTDSLEehRnkJCjZ2LrtEBns7KDsi5tfMgDjXw3jXiOXiOIfDY3UU6fOk31t9l+534IqC1PcNE4fpZS/7OElV+dJuY9yDq/SLcVqwWqE0HpRQ6YVcPiItmMsDJ0RAVSBdmSVjtMx3nNjtHgbSuk8G0sTxrI0RYW20ttKDv2b7jbK/C+WdfV8BgxYeHjDE013XV9X8/oYTk5StkLpDFeUs0SEiFSVlcftGGRjXmgPnnj5vrUymBW4Po77brcCOyvdEQuJCscm1hYl6Neoi7bqbHYKjKNLFb+k19wXrO9KoBsOdwbYbtV/6H8a8fB4rm/GzwZK/trnVf8AW+XNr4l8FTxx0WiN6ajpqYYhijMp3qSPZSfT19KmmrRyj7EBXFjfvBsRTaLBKDcvI3YzZe4Ckuno6emArpiW8RjH7UiLlk5s9u5No+FSsILGyioDDAzYlQPNiXaJ5M91XxCbf2xU5itKpANkZtyG/wATwoGSkWEUecbnlSjYuNPVHefyyqi6S1jIF5JFjXvCj2nfVdm1ywoNukLfRVj77WNFDvsax+lovXSlY8WjeaVPcayFNc8MfTYd6N+QNSeE0tHL+rkVu45jw3iigtls13mRcKy7jL8mCMjYg7XuBHjTbCYYJojZG4QMPAk7R95rP9d9OSK0KbRZQGNjnvIG/wAK0H4OsamM0cEPo7cTjiLkkf7XFeR4tjcoY32kv9muJ82WbVnF9Z4jz2k7rAMvgRf6x5VPvextv4VVMIpUjcJYyNoc/nD5rZ+0jeDVjxWJ2Yi6i5sNkHcS1goPZcivUclp1dBRvYR0I4OHhYbjEhF9+aCnEstV/QWLZOkw8hu8TEg5DbSQlkYAZC1ythu2Rzp3NiKxjkjPGmuqKnykOpJqbytcWNNvKedJyTE9g518D4l+JwZ6k36P9DqxRU1yKlp/BdAWNg8DghgcwAcir/N5HwPAnrVbE4bDKUiBTaO020zMxNgB1nJNgALZ1JaS0rGgIPWP/ONU7C6v4jFuTg1AS+ZcfIr3E5+CV9D4Z4hPNHTKPP7fSrr227NbGmTg246n88vvbXzv6M0JtNIFJLiwFznutUzqrCy4ZC4IZy8pB3r0sjSAHtAYDwqJ1d1JSABp2E0gsbBdiMEZiyEktb5xO69hVsr3ccJatUjidLkgptpHFiGJ5D6Iv3ngPE2FOaqHwl4/osMqj0mv3hAT/MVrchukUfSOmHLtZjnfaI9K5ufCo04q2ZNgPdUV5RVf0zi5MRKuEg3setwHOxPBQMzVGKVj3Hayyzv0OCUsT6YGZtvIvkq/ONJR6uovWxMrSOd4Q5eMjXLeAHfUpFFHhY+ii4+e+5pSOJ5KOC8O+n2jtXWljE+JlGHw581iNqSb/Sj3kfOOXHMVVdx32K9IsC5LCn1tpj7zTKaSI/s1H0bj8DVuxEmi4shhJp7elNiGjJ7dmHKrnH8GOAxMEb9FJhpJEDWjmd9jaF7fK3BtflSbGkYoCFO1GxVhuzz8GFWDRGtBuEn8H3fa/qK51w1DmwXSSRSLiYI22ZGTz4DvtKgJ2ciMxlnwqnpiOdKyqN90FpwTL0MpzI6ret2HtG/t/GI0pjQoKtkySJcd0i3IPK2dZ7q5pYi0ZO7NDxFs7fmKtGnsZ0yrL6TKVb6ScfEWoIZL/pRPXHto/SieuPbVJ8qo8poFRdv0onrj206wuMjZJTtC6JtDP5yg39tZ/wCU090RjwsmyxssitGx5BxYHwbZPhWWfVobj0p/DuvrsVFczd8NMmwnWHmLx+aLVxjtIRRRtI7ZLwGbMSQFVRxZmIAHEkCqnqppHpcMgOTw/IyDipTJfalvENypxixKZo3URssdyFdmXrnIOdlTfZW9hza+8C3w2aEFxsseWlHU7fPZ8/uj0o47xqUS16v4To0LzFenlIaSxuFsLJEp4ogyvlc7TWBY0x03pZJZDhY5VQC3TuGAKhhcQob3EjDeRmqm+RZSGOitNs6SyTCOOONiocOSrBMpGuwFgGuvep7Ki2iGJlE0karGrbUUZUBmbhNLlfa9VD5u89a2x9Rx3FYuG4W4OrX9PLn9Fy+enuc2OEpzqvct0XRooVSqqoAAFgFAFgABuFqjdZ8Si4WQ7Qy2ePz1tTfpaqXwi6WCRJCD1pG22HJUuFv3sT9ivmfCLy8ZCo7c39P5R0Z8ShBsRk0wrElnBJ3knfXH6UT1x7apPlNHlNfeJUeZRdv0onrj20hiNOIoJBvYXqoeU0vo+UNICfNTrt2keYvi1j4dtAUXfD484aG37eU7b/MLAAD6qgKO69UjTOtbF+iwwMkrG21YtnxCj0m93fTLWjTTk9FHcySnO2/rGwUdp3d1SOjNHLgksLGZhaRx6PONDwUcT6R7LU0P1ZHLq8xPSY2Zi/qKQzDsZz1V7lBrt4cOmSwr3uWY+8291TeitCS4sNIXWHDqbNNJ5t/VRRnI3YPbfKnE8ei4cuhnxRHpSSmBT3LFmB350w9yoTSRfuk8Lj8DTNgl7oShG7O9u4jMVsegdRdHY7CrOcK2HLlgvR4iVjYEqG+UyzIOVqpeuHwZSYYucJKMSI1DvFkMRGpvZ9hfPXI5gA5bjU2WkVDH42STZ6Q7RUEA8SDzPGpfUjW6TR0xdRtxPYSR3ttAbmHJhc+21VVMR7KUJvUyipKmNcj6V0ZrRgMcqlZk2uCu3RypfeBmD9k2NL6VfDKmy06hvQDTFztDMbCsxu3KwvXzHHLssCN4rdPgLiceUuYysbiIoxFto/KBwO4bNZeV6lWS+kXlkWPEJDMk63C3ie0q8VZbbSqd9mAI38L06THk9V0aKS1zG9todotkw7VJHDflV2pvjcFHMuzKiuN4DAGx5jke0VzcNwS4dOMJNpu6fT2NJzUkk0Z7pPTaR3zuaiNH4vGYxtnDRlkvYserGve/PsFz2VoS6mYLa2jAGPJmd1+yzEe6pyKIKAqgKoFgALADkAN1bz4eGWOnIk0ZxbhK4squidR4ls+JPTP6u6MfV9Lx9lWtEAAAAAG4DIDwrqiqxYceJaYKjTJmnkdzdhRRRWpmFZf8NeI2RhhzEv8ANDWoVk/w9oQmEfgDKh726Nh7kamhS2MvnxmypPIf+K71Sw/RxSTt58rFFPzVsZD9ZiB9U1EyvtC1TzHYghUcIwfFizH8apGb2LLqFoEY7FEyi8ENmcHdIxJ6OPtHVYnsUD0q0rWjV2HGjYJ6KYLaNwOA4bO5l7MiOysqw2LMOjIChKtNiJZSQSDeG0K5++rZqnrp5QkcOM6zObJIMrm5C3t5rcmHHlQ73DlsQUGoUoxUcMsLMhYF5MzGUBuxvuFxlY551q+Kxyx9NK5tHh48+yy9I/8At2PaajcPicSsjqwDxBbIxKhmN8r2GVhvJG+1RQSBMPNh8VKxGIdlfaNtnaVRkw3C1jtHtvaxrHz8byeVa1VddaKUWlfQw/RmtuIwuMfFAhmlZmlQm6TK7EtGwO8ZkA2ypTX7Q0UEkWIwv/tMWnSwj92f2kR7VY++3CtCHwU6OfdjJ27nhP4JTb4RtV4sJoZY45JHWHEB0MmySolurqNkDq3N+81oOzJcPMQQRvGYq2xY66DkbN7v8+6qVGamcFP1B/zjQhNDqWWxIrjyim+KO1YqRfcRceBz30hsty/CmA/8oo8oqP2W5fhRZuVAFt0BrS2HlEnnXASVL26VR5rA8JF4Hj4tfQcTp6KSANh5ltJcbdwDAALyO6m+yyLmAcixUXIN6xDrcqWw2LkjN4yVN1a4yN0N1z7DnbnnwFefxPhuDiJRlNc1/js/Q2x55wTS6m34YGUJdSkEQHQwnf1fNklB9L1VPm7z1slkulrIYPhDxyizdDJ2vELnxjK0ni9f8c4sHSL/AEo1U/aN2HgRXkcT4NxPE5XPJNffkvRfudePisWONRTNQ0/rDFg02pTdyOpEDZ5ORPqJzY+FzlWSaS0w+IlaWU3djnbIADIKo4KBYAdlQsk7MSzEsxNyzElmPMk5k99c9Ia9jgfD8XBxqHNvd/zocmbNLK7exJ+UUeUVGdLXnS13mNEp5RT/AA8mwu/tJ5/8/KobCtbM7+FOXluCOdAmPtU4tqWXFP6GSfTe4B+qgPiRVl1e0UcdikhuQmbyMPRRbbVjzJIUfSvwqE0Z1MKAPSkdj4BVH4VPauy9HgcZKPOeSKG/IC8je249lV0J3Zrul9A4aWFMOy9GqjZiK9Xo8rALw8DvrLtL6hTwyBBG0+2bK6g7OfrAeZ23y7akdUte2CGPGfKRbWyGIuyiw871lz7++rx02IjmRU6+HsSSzAsMjsqDvOdszfInPdUSkoJylsityRwOFWHocPHkkMQ9w2E9tnP1a+dNataZv0rLjIJCpElomHqJZFBHFSFuRuN62+HELh5MRLPIw6S3VOagEtaxGZ4jcLDneqY3wXaNc9TFy7JNwqyRNs8gOoT7c6jHlhlgpwdp7MprS6ZSNecJFiIItKYZAizsY8TGu6GcC5I5K4z9nOqfDJW26X1JgweicfHFLLIroJbSFSFaHrBl2VGZAse4ViOBgaSRI1ttOyot8hdiFFzyuasC1YPGbSA8bZ9431s3wL4svh5lPoOAO4gt+JNYQkMkDSQyqUkjcqynepG//wA8b1unwF4e2ClkP7Sc27kRF/HaoElzNIooopFhRRRQAUUUUAFFFFABWe/DngOk0YZAM4JUk8CTE3haS/hWhV46ggggEHeDuNAHx/opuklVF6zNkqrmWPAADMmrPrDgJcNsRzIUcRrdTY2323ZbrV9Jx4ONTdY0BHEKAfaBWa/DdoIvEmKQX6PqSW9UnqnwJI8RVJkSj1KBo+F8To6OOFS0kOIdCo9WYdJtdi7WV+w1cdV9Xkwio0xEs4uVC7kvfzb7zn5x91Znqtp84PEbR/VuNmQdgPVbvUk+BNXTWjXHyaNTCm20gurn9WO2484/NFBLLthHlErO8gsy5Rg5A333PIZXA40wxGmNmCbETQAthyzKLDaOyqtfO+yd2fYDwFYjDrHIMUmJdmLqwLG+9b9ZRyGzfLdWyNiVcMDYrIufaCLe9T7qjy4a9dLVVXXOu19httKioH4aJP4RPvT/AGV5rxrY2L0TG0kYjM83VUMWukVyWzA9IW9lUzR+rDvPIjnYhhYiSU5AKp4E5FiPZekta9NDEyqIxswQqI4V5KOPebD2CqK5WcarauT4+bocMqs4QudptkWUgHM9rD20tjMBNgpeixERSRCGKOAQwvcbjZkNt4NjnWx/+n3Vgw4eTGyLZsRZY7jMRqc27mb3Ip41pWldAYXEkHEYeGYqLKZI1cqOQLDIUh0fNg19xPq4f7r/ADXvx9xPq4f7r/NfQnxI0d/AYT7iP+lHxI0d/AYT7iP+lOxaUfPfx9xPq4f7r/NHx9xPq4f7r/NfQnxI0d/AYT7iP+2j4kaO/gMJ9xH/AG0WGlHz38fcT6uH+6/zR8fcT6uH+6/zX0J8SNHfwGE+4j/to+JGjv4DCfcR/wBtFhpPnv4+4n1cP91/mj4+4n1cP91/mvoT4kaO/gMJ9xH/AG0fEjR38BhPuI/7aLDSj57+PuJ9XD/df5o+PuJ9XD/df5r6F+JGjv4DCfcR/wBtefEjR38BhPuI/wC2iw0o+e/j7ifVw/3X+aPj7ifVw/3X+a+hPiRo7+Awn3Ef9tHxI0d/AYT7iP8AtosNJ88vr1iCLFMMRyMII/GorDyNiMQoSMbbmwSJSATbcqC/LhX038SNHfwGE+4j/tp1o7VnB4d+kgwuHie1tpIkVgDvAYC9FhpMA0xoXEYSGNcRGYyxYqCVNwdn1SbZ8DnXWrbmXCYvDoCXDRzKozLWOw9hxyt7a174V9BHE4Iugu8HXA4lbdceyx+rXz9ovSrYWdJlz2cmHrKfOX/nECqsmqNJ1U1UEK9Ji7MxbaWIZhTlbat5xyGQy76tfSStMkhfYQXHR7y1wbX4X48d1VHSut6R4cYiNTLtZLbcp+efQ5c71l2mNYZsQ4klY7am6bOSxkG42Rwz8amSTVMSTN88s6WSVJolKKARcX2s2tkd+4+0is9l+Gd7nZwgtfK8pvbtAXI1ZtF6ZE0cUw9NAT2XzI8GBFZZpnVuR9ISxRL1WbpNo+aivmSTyB2hbsqYwjCKjBUl0Ww07fMu2N17fF6KxsjwrEthClnLbbSZMMwNwI99Z7qLgjNpHBxjO+IjJ7kYO3+1TS+tWk49iPB4Y3ggvdv3sh85/wAfaeyr5/6e9WS88mOdepEDHET6TsOuw+iuX1+yqKRpes/wa4PHTnES9KkjABjGwAfZFlJBU52sL8gKsGrmhIsFh0w8O1sJe20bsSzFmJPO5NSVFIoKKKKACiiigAooooAKKKKACivDXJU86AO6SxWHWRGR1DIwKsp3EHIivGiPOkmw7c6BHzt8JWoUuj5DIgL4Zj1X39HfcknI8juPflVR0fpqSFShCyRHfG4uvhyr6wnwBcFWsykWIOYIO8EHeKzrWL4F4JiWw7nDsfRA24/skgr4G3ZTFRjTT4CTzo54Tx2CGXw2r/hU5HrrDDGscayybChQWst7Cwuf8VKYv4ENIKeo+HccDtsp9hXL215hfgP0gx+UfDoOPWZz7AoHvosWlFH05rFNisnIWO99hd3eT6Rqz/Bj8HT6QkEuIBjwinMnqme3oJx2ebeAz3aBoH4GIYCGmJxDjgwCxj6g3/WJFXgaJkAAAsBkAMgOQAoHtsT0LRooVdlVUBVAsAoAsABwAFd+Up6wquHRUvbSZ0VN20C1Ms3lSesK88rT1hVYOiZuRrg6Jm5Gig1PsWryxPWFeeWx+sKqh0TNyNeHRM3I0UGp9i2eXR+sKPLo/WFVH9ETcjR+iJuRooNT7Fu8uj9YUeXR+sKqP6Im5Gj9ETcjRQan2Ld5bH6wo8tj9YVUf0RNyNdDRM3I0UGp9i2+WJ6wo8rT1hVTGiZuRroaJm5Gig1PsWvypPWFe+Up6wqrDRU3I12NFS9tFBqZZunX1hWEfCp8H5gZsThBtQMbui5mEneQOMf8vdWqDRUvbXY0XLQFvsfL+jtKy4cnoyNlvORs0bvH506fGYKTOSGSFuJiYFfBW3eyto1h+CSHEkugMEhzJS2yT2ocvZaqTjfgPx6n5KTDyDtLRn2bJHvoCiE0drVhsLEI4umkAJI2gotc3Ivlle/DjUNpvWybEAoPk4zvCnNvpNy7BVuw/wACGkWPWbDIOZkY+wBM/bVu1f8AgNhjIbFSmcj0F+TTxzLN7RRYaUZdqBqLPpSUBAUgU/KTEdVear6z24cONfUuhdFRYSCOCBQkca2Ue8knixJJJ4kmkMFooQoscQVEUWVVAVVHYBTpcO3OkUOqKRWI867CnnQM7ooooAKKKKACiiigAoooo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9942" name="AutoShape 6" descr="data:image/jpeg;base64,/9j/4AAQSkZJRgABAQAAAQABAAD/2wCEAAkGBxQSEhUUEhQVFhUWFxwYGBgXGBoYGRQeFxcXGBUYGhgYHyggGhomGxcYIjEiJSksLi4uFx8zODMsNygtLisBCgoKDg0OGxAQGywmHyQvLDUsLCwsLCwsNywsLCwsLC8sLCwsLCw3LC0sLCwsLy8sLCwtLywsLCwsLC0sLCwsLP/AABEIAJABXQMBIgACEQEDEQH/xAAcAAABBQEBAQAAAAAAAAAAAAAAAwQFBgcCAQj/xABLEAACAQICBgUGCgkDAwQDAAABAgMAEQQhBQYSMUFREyJhcYEUMkJSkaEHFiNicoKSk7HBFTNDU1Sy0dLhc6Lwg8LxCDSz00Rjw//EABoBAAMBAQEBAAAAAAAAAAAAAAABAgMEBQb/xAAxEQACAgECBAUCBQQDAAAAAAAAAQIRAxIxBCFBUQUTYXGRgaEUMtHh8CJiscEzQlL/2gAMAwEAAhEDEQA/ANxooooAKKKKACiiigAooooAKKKKACiiigAoooJoAKKSacDtphjtMJHk7AE7lGbN3KMzTozlliiTZrb6gpdaELFIYpZWXf1ejC95lK5dwNM8RpiRvNURjnJ1n8I1OX1iO6o3EYwIekd7kXG3KwAW+8BRZV/GnRKyN9CXfSmLbzUgiHzi8p9g2B76aTYmf08Zs9kccY/mDmoWXSjP5iySdtthO+72uPog0mBMf3Sfak/spqLIlnit2SkkgPnYnFN3SFP5AtN2SLi2Kb6WIm/+ympw7HfMwPzVQe5w1drhD+8kP2B/Kgp6GZvioCvRQepL9/L/AH1yYYPUl+/l/vr0YI85ftMPwo8jI4y/af8AOjQxfio+pz5NB6s47sTOPwkrzySLhJjV+jjMQP8A+tdGA+vIPYfxU1yYm/euPqQ/nFejQw/FQ9RVI1Hm4rHL3zs//wAm1XQ6UeZpLFr2MmHf+aE0g0mxm9inFrbLJ85gOqy87BSBc57qcNFY2PCpao2hkUlaYsMXjB5mPib/AFcMDfv6N0pwml9IqN2Bm7jLDf8A+S1MOjo6OlRepkqNacSn63R8h5mCaKQeyQxn3UsuvWFGU3TYfn08EiKP+psmP/dUI8uwpYsVAFybnIDfXCadUZGUDsfqn2OAaKHrL1o7SMOITbgljlT1o2Djuup306qt6pxRl5ZURA7BQzIANsDaKk23kXOfbVkpFp2FFFFAwopLFYlIkZ5GCoouSdwqjHW/EYjEIkEJWBnC3ZtmSQE9ZrWOwoW7W87LhmKyy54Y61PfYuOOUraWxfqKiYZTHMiBmKvtDZYlipUX2gzXa3Agm2YtbjLUsGeGaOqG23wS1QUUUVsIKKKKACiiigAooooAKKKKACiiigAoopOSULvNAm0txSuXkA3mmkmKJ3ZVD4/TsUTbFzJKd0UY23Ph6I5k2AqkjGWZdCcfEngPbURj9ORo2xcyS/u4xtN3m2SDtNhUXN08369+iT9zC3WPZJN+Se2kZ8TDhkC2WNTuRBdpDxNh1nPNju4kU+RLUpfmYvNiZ5POYQr6kZDSfWkPVXuUHvphNi4oDsjJ2Hmrd5X7Sc2t2khR2VHYjSUkm75JOQIMh723L3Lc/OpTRejWe4iTK/WY7iebMc2b2mq0vqYyzRjygrZ4+KlfdaFfB5Pb5in7XfSuB0UXbaRC7eux2iPrNu7harHgdAomb9du3zR4cfGpcZZDdRaWxk1Of5mQmH0Af2j+C/1P9KkYdFRL6N/pZ/4p1ei9LUylCK6HiQqNyqO4ClBXF69FIs6vRevAtdBKBnl64khVhZlBHaKWAFe3phRStKYXo5GSxK8O48Pyo0eCYoyczsKGPNlAVj9oGn2tOUinmv4E0y0J+q7nl980hHuIpy2J4dVOSF+jo6Ol7UWrM66GzwhgQQCCLEHcQd4qKwxZS0LG5S1id7I1+jY8zkVPMoTxqetUTp+LZCTD0Dsv2o5AP2WCNfgA3Oqi6Zjnx6oE5qoUViAiB7ecFALKTmCQM7HOrVWaYPHmN1ccD7RxHsrRcLKGUEG4IuDzBzFOa6i4TJa0sWrmWQKCzEBQLknIADMkmuqpmsWKlxkpwuGF40Py0m5NoegW424gXN7brVy58vlwcqt9Eehix65U3S6sjdMaRbGyC210KtaNAM5D6xHE8hwHLOpzAYJMKhkkKhtk3N+rEu8i/hcns5AV1Bh4cFGWZgWtYue3cqLwubZC5OW/KlMFo18QwlxClY1IaOE72IzWSXtG8Jw3nOwX5iOPNxeZqLuXWXSK7L1/m1s6suVVpjyiuncX0BAzscTICu0uzEhFiqEglmG8M5ANjuCqMjcVOUUV9PgwQwY1jhsjibt2FFFFbCCiiigAooooAKKKKACiimOL0kFyXrN7h3n+lAD0m2+qprH8IWDwY6zPK2dlhXavbf1iQnvrnH4gSfrn2h6m5fsDf43rh8Oki7LRqU5Mot9k06Icii6U+GXpD8ntYde1Ntj3mxA7h7TTzQOuOLxn/tlMo4uYthBzvI+yvhv7KnPijgtra8lhuPmC32Tl7qmgtgAMgNwG4dw4VVmUsak7bZD+QYmX/wBziSF9SDK/YXIGXZsnvp/gcFHCpWJFRd7Hi1uLuxu3icqS01peHCIHna20bIgzklPqovHvOQ4kVX9L6Gm0nERJLJBERcRRWscsulYgmTuyHZxpN2VGKjsdT63JKzx4Mh9jJ5t8an1Yx+0bt80ZeduqPXIliSzN5zMbs3eTwzyG4cAKgtV8F0EAQ79pyTz6xAP2QKsGioukmjTgWF+4Zn3A1rFUrOHNNylXQsuhNABgJJtxzCbu4sfyqzoAAAAABuAyApPao2qhuyoxS2FdqjapMZ0oqc6RR6DXQWgGvb0DOgor29cXovQM7vRek9quGxKjeyjvIoCxe9F6ZtpKIb5Yx9df60k2mYB+2TwN/wAKdMWpEVre3Wj7j+Ippq/+qb/Uf8b0lrTpBJGTo2DAA3t2nt7qU1XzhJ//AGP7mt+VOX5RYf8AkZKWplpXSkOGTpJ5FjW9rsd55Abye6pC1VPW3CKuLwmKnjMuGh2ukUKX2CdzlBvAOyfqdwOUnSbOxc2TWh9MQYpC+HlWRQbG29TyIOY8ad4iAOrIwurAqRzBFj7jXmF0VgpHOKwpVGkUBngK7EoGY2lsVJ7QAe2nnkI4zP4CMfiprzX4xwi/NKmaeVIznygoLSEBlJVicrlTsk+JF/Gr9qbpUtAAEdytwCB1SN4O2bLle2++VNn0do6FzM8cRkvcyS9dgeYL3C+Fqi9MfChhY+rGTK24BN19w6xy9l6zn45DL/Tgg5P0XIjHwDhLVZdpdpv1j7I9SMkfakyY+GzyN6jTpTaJhwaB2TqkLZYoeNncCy7/ADQC2e7jVCx+ksZitlSdjpGCJFGSNpm3B5POIFiTaw2Q2RtWoat6FjwWHSCPcouzWsXY5u5txJ9mQ4Vy4IZuPbeWVQXSPX0v/NfJ25cfk0nuJaO0GFYSzt00w80kWSK4seiTPZyv1iSxuc7ZVMUUV7mLFDFFQgqS7HM23uFI4nErGLsQAOdc4nEhchmfwqj6zYpnxCRE9ULtntJZlF+7ZPtrlnxkZZPKxO5XT7Lk388vloGqVsuMGlo33GnysDuqp6PClQVIYHipBHtFOMPpZFMt2K9CwU7rsSivkOVmGZ7a1i8kXzdr4f6fzcmyxSyhRcm1REes8Bd0BJ2bZgE3vf2bjVY8rxGk3KYciOBTZpTmO5BvkbK3IWNzcWNv0FoOLCIViBu2buxu8hHFj7bAWAvkBW6bYElRRRVDCuZHCgkmwFdVWtZMcvTRwt5myZHHrZ2RT2Em/hQJuhTF6TaUHox8n6xyDd3FvDLtrzEQLGBtkyO25fNXtuB6IuN96YYzTaKOtn2D8OyvcJijiS8gHWuMuIUjq/7tuk5pSUXu/wDRKTab7HYjG1tEDa7AAB2AcBSm1Xhw7+qfZXBUjeCO/KrJFQb7qrWu+ukej12FAlxRGUd+rFfc0hHuXeewZ1b0CKjbMihypAbfskjI24gH21ls/wAGbyMzSYyMsxJZth2LE7yb2uaBmcx6UlxGNWfEyF5Cd53LyVRuVRc5Ct60DpC8OZHm/lVIX4J4/Sxp+rCfzepCfVEww7I0hiipZEsEiXKSRIz1jdtzc6AZEwzbSg8wD7Ren+idI9BKJNnasDYXtvFuXbUompGHG+fGN9eNf5UpVdSsFx8pb6WIf/ttWmtHJ+Hd3Z2dc3O6FftE/lXh1wkG9Yh33/rXS6n4Ab8OW+lNMf8AupaPVjALuwcH1gW/mJpal2K8h/8Ar7DGTXlx6cC+z82ppJr+f4iEd2xVij0PhV83CYYf9FD+Ip5BAgyjijH0YkH4LRrXYPI9WUl9fz/FD6qg/gtA1tlfzXxDfQjkP4LV+ecoCdoDsW1yTkAAvEmwt21y0mI/dTfaT++ohnhP8jT9uZT4at7KH+mMU26LHt3RTW9ptXV8a27C4s/Ssv8AM1Xgmf8AcTe2P/7KZ4fSSuNobQzO8XvbiCtwRyN86vWw8iHqVPyDHN/+G31poR/3E0ouhMcf2MK/SnH/AGg1bPKxyb7J/pXvlXzX9n9aWuQeRj7FWXV3HHecIv8A1JGPuSlRqtizvxGHXujkb8SKfadx1rB+nVCM+ijkck3O/ogSB2dtRUOPwoPyXlYbmMNiR7epa3fRrZXlQ7DpdUZ/Sxq/Vw/5l6mNV4THhwhbaKyzDatbatPIAbDdcAUrHim2AxAts3JPVOW8kWy7qQ0OXEEdwoJQMczkW6zcOZNJtspRitkS+1Xu3TTab5vvr0FuY9h/rSKIPSep8LsZIXkw0jZkxEqrHmVBHuIqFxWp2NO7GlvpPIv4E1eAj9v2TXpJG+s5Yccncopv2KU5LZmQayagYtYzMXR+jzYB3ZiOJAZcyN/dejUHV8TzK5YMIxtEW3Hctz7T4Vrxk51D6omFMPPio0CRvJJIABbqRDZv2XKM1uG1avJ8byPDw1w3bpfX9rO3g+IcNUd7JbVXRobEySkdXDjoY+12Aad+2wKIDw+UHGrlUFqPA6YKES26Rtp3tu2pJGdvG7VO138HgWDDHH2XP36/cwyTcpNsKa4nE2yXfz5UNMWuF3br87ZHwr0Ye1qjjI5cmFwwum65/Xn9iVSfMbQwXzP/AJqpayw7GMVua7PsJdfc59lXm9qrmt+F20Djeu/w3HwuR3GvOwcLh4NKMXcrt+vJp/Z39CncyI1Z0KcPJKVkJiksVjI/VnO+d8xny4VI6U1TgxUqSyGRSCNsI1lnCm4SRbdYew2yvao2HTIjjVmsOuiMSbBNtwpY9gv+FK6V1mJboMIpkkPLfb1idyL2n3nKvWu+ZlsTOltMQYQbTELsKQFFgAOR4AC24VPYWbbRXsRtKGsd4uL2PbVS0FqyqsJsUwmm3gb44vog+c3zznyC1P6uSXgUeozx+EUjRj3KKeOSUtK9yuZJ0UUVsAVmWlEmmx8zrCZEKKsTCUIqkekwsSRmf+brfp/SZv0EfnN5x5A8PZ7qgJ9NRwDYj67cTwv2nj3CmiJMI9W3fOR44wfRj2nt2Bnt7walNGwYfCAhXzO8uwLG27IWsMzkBxqpYrTMknnMbchkPdv8ajMXpWOIXkkVPpEAnuG80OKbtkqbSpGk/puH1199Kx6Sjbc6Hx/KscfXXDDc7N3I35gV1Frlhm3uw70b8gadBbNgmw6NwseYyqKxcDJyI5/1qpaL1iyvDKGHIHaHiOFWjRunkl6rWVjw4N3f0pBaYmuIGybg7XC2720y0o52UFx+tj4cnDc+ynmkYdg3Hmn3dlQ+kZsk/wBRPxrHDg8tyeqTvu7r29Cpz1VyS9iV6U8x7P8ANebZ9Y+wf0qP6ejp63MyQ2vnN7R+QrzLm32jTDp6OnoAlsJhRIeNhmTcm3v3mpEQgDZUbK8hx7SeJrrRcGzEvNhtHx833W9prjTDSLEehRnkJCjZ2LrtEBns7KDsi5tfMgDjXw3jXiOXiOIfDY3UU6fOk31t9l+534IqC1PcNE4fpZS/7OElV+dJuY9yDq/SLcVqwWqE0HpRQ6YVcPiItmMsDJ0RAVSBdmSVjtMx3nNjtHgbSuk8G0sTxrI0RYW20ttKDv2b7jbK/C+WdfV8BgxYeHjDE013XV9X8/oYTk5StkLpDFeUs0SEiFSVlcftGGRjXmgPnnj5vrUymBW4Po77brcCOyvdEQuJCscm1hYl6Neoi7bqbHYKjKNLFb+k19wXrO9KoBsOdwbYbtV/6H8a8fB4rm/GzwZK/trnVf8AW+XNr4l8FTxx0WiN6ajpqYYhijMp3qSPZSfT19KmmrRyj7EBXFjfvBsRTaLBKDcvI3YzZe4Ckuno6emArpiW8RjH7UiLlk5s9u5No+FSsILGyioDDAzYlQPNiXaJ5M91XxCbf2xU5itKpANkZtyG/wATwoGSkWEUecbnlSjYuNPVHefyyqi6S1jIF5JFjXvCj2nfVdm1ywoNukLfRVj77WNFDvsax+lovXSlY8WjeaVPcayFNc8MfTYd6N+QNSeE0tHL+rkVu45jw3iigtls13mRcKy7jL8mCMjYg7XuBHjTbCYYJojZG4QMPAk7R95rP9d9OSK0KbRZQGNjnvIG/wAK0H4OsamM0cEPo7cTjiLkkf7XFeR4tjcoY32kv9muJ82WbVnF9Z4jz2k7rAMvgRf6x5VPvextv4VVMIpUjcJYyNoc/nD5rZ+0jeDVjxWJ2Yi6i5sNkHcS1goPZcivUclp1dBRvYR0I4OHhYbjEhF9+aCnEstV/QWLZOkw8hu8TEg5DbSQlkYAZC1ythu2Rzp3NiKxjkjPGmuqKnykOpJqbytcWNNvKedJyTE9g518D4l+JwZ6k36P9DqxRU1yKlp/BdAWNg8DghgcwAcir/N5HwPAnrVbE4bDKUiBTaO020zMxNgB1nJNgALZ1JaS0rGgIPWP/ONU7C6v4jFuTg1AS+ZcfIr3E5+CV9D4Z4hPNHTKPP7fSrr227NbGmTg246n88vvbXzv6M0JtNIFJLiwFznutUzqrCy4ZC4IZy8pB3r0sjSAHtAYDwqJ1d1JSABp2E0gsbBdiMEZiyEktb5xO69hVsr3ccJatUjidLkgptpHFiGJ5D6Iv3ngPE2FOaqHwl4/osMqj0mv3hAT/MVrchukUfSOmHLtZjnfaI9K5ufCo04q2ZNgPdUV5RVf0zi5MRKuEg3setwHOxPBQMzVGKVj3Hayyzv0OCUsT6YGZtvIvkq/ONJR6uovWxMrSOd4Q5eMjXLeAHfUpFFHhY+ii4+e+5pSOJ5KOC8O+n2jtXWljE+JlGHw581iNqSb/Sj3kfOOXHMVVdx32K9IsC5LCn1tpj7zTKaSI/s1H0bj8DVuxEmi4shhJp7elNiGjJ7dmHKrnH8GOAxMEb9FJhpJEDWjmd9jaF7fK3BtflSbGkYoCFO1GxVhuzz8GFWDRGtBuEn8H3fa/qK51w1DmwXSSRSLiYI22ZGTz4DvtKgJ2ciMxlnwqnpiOdKyqN90FpwTL0MpzI6ret2HtG/t/GI0pjQoKtkySJcd0i3IPK2dZ7q5pYi0ZO7NDxFs7fmKtGnsZ0yrL6TKVb6ScfEWoIZL/pRPXHto/SieuPbVJ8qo8poFRdv0onrj206wuMjZJTtC6JtDP5yg39tZ/wCU090RjwsmyxssitGx5BxYHwbZPhWWfVobj0p/DuvrsVFczd8NMmwnWHmLx+aLVxjtIRRRtI7ZLwGbMSQFVRxZmIAHEkCqnqppHpcMgOTw/IyDipTJfalvENypxixKZo3URssdyFdmXrnIOdlTfZW9hza+8C3w2aEFxsseWlHU7fPZ8/uj0o47xqUS16v4To0LzFenlIaSxuFsLJEp4ogyvlc7TWBY0x03pZJZDhY5VQC3TuGAKhhcQob3EjDeRmqm+RZSGOitNs6SyTCOOONiocOSrBMpGuwFgGuvep7Ki2iGJlE0karGrbUUZUBmbhNLlfa9VD5u89a2x9Rx3FYuG4W4OrX9PLn9Fy+enuc2OEpzqvct0XRooVSqqoAAFgFAFgABuFqjdZ8Si4WQ7Qy2ePz1tTfpaqXwi6WCRJCD1pG22HJUuFv3sT9ivmfCLy8ZCo7c39P5R0Z8ShBsRk0wrElnBJ3knfXH6UT1x7apPlNHlNfeJUeZRdv0onrj20hiNOIoJBvYXqoeU0vo+UNICfNTrt2keYvi1j4dtAUXfD484aG37eU7b/MLAAD6qgKO69UjTOtbF+iwwMkrG21YtnxCj0m93fTLWjTTk9FHcySnO2/rGwUdp3d1SOjNHLgksLGZhaRx6PONDwUcT6R7LU0P1ZHLq8xPSY2Zi/qKQzDsZz1V7lBrt4cOmSwr3uWY+8291TeitCS4sNIXWHDqbNNJ5t/VRRnI3YPbfKnE8ei4cuhnxRHpSSmBT3LFmB350w9yoTSRfuk8Lj8DTNgl7oShG7O9u4jMVsegdRdHY7CrOcK2HLlgvR4iVjYEqG+UyzIOVqpeuHwZSYYucJKMSI1DvFkMRGpvZ9hfPXI5gA5bjU2WkVDH42STZ6Q7RUEA8SDzPGpfUjW6TR0xdRtxPYSR3ttAbmHJhc+21VVMR7KUJvUyipKmNcj6V0ZrRgMcqlZk2uCu3RypfeBmD9k2NL6VfDKmy06hvQDTFztDMbCsxu3KwvXzHHLssCN4rdPgLiceUuYysbiIoxFto/KBwO4bNZeV6lWS+kXlkWPEJDMk63C3ie0q8VZbbSqd9mAI38L06THk9V0aKS1zG9todotkw7VJHDflV2pvjcFHMuzKiuN4DAGx5jke0VzcNwS4dOMJNpu6fT2NJzUkk0Z7pPTaR3zuaiNH4vGYxtnDRlkvYserGve/PsFz2VoS6mYLa2jAGPJmd1+yzEe6pyKIKAqgKoFgALADkAN1bz4eGWOnIk0ZxbhK4squidR4ls+JPTP6u6MfV9Lx9lWtEAAAAAG4DIDwrqiqxYceJaYKjTJmnkdzdhRRRWpmFZf8NeI2RhhzEv8ANDWoVk/w9oQmEfgDKh726Nh7kamhS2MvnxmypPIf+K71Sw/RxSTt58rFFPzVsZD9ZiB9U1EyvtC1TzHYghUcIwfFizH8apGb2LLqFoEY7FEyi8ENmcHdIxJ6OPtHVYnsUD0q0rWjV2HGjYJ6KYLaNwOA4bO5l7MiOysqw2LMOjIChKtNiJZSQSDeG0K5++rZqnrp5QkcOM6zObJIMrm5C3t5rcmHHlQ73DlsQUGoUoxUcMsLMhYF5MzGUBuxvuFxlY551q+Kxyx9NK5tHh48+yy9I/8At2PaajcPicSsjqwDxBbIxKhmN8r2GVhvJG+1RQSBMPNh8VKxGIdlfaNtnaVRkw3C1jtHtvaxrHz8byeVa1VddaKUWlfQw/RmtuIwuMfFAhmlZmlQm6TK7EtGwO8ZkA2ypTX7Q0UEkWIwv/tMWnSwj92f2kR7VY++3CtCHwU6OfdjJ27nhP4JTb4RtV4sJoZY45JHWHEB0MmySolurqNkDq3N+81oOzJcPMQQRvGYq2xY66DkbN7v8+6qVGamcFP1B/zjQhNDqWWxIrjyim+KO1YqRfcRceBz30hsty/CmA/8oo8oqP2W5fhRZuVAFt0BrS2HlEnnXASVL26VR5rA8JF4Hj4tfQcTp6KSANh5ltJcbdwDAALyO6m+yyLmAcixUXIN6xDrcqWw2LkjN4yVN1a4yN0N1z7DnbnnwFefxPhuDiJRlNc1/js/Q2x55wTS6m34YGUJdSkEQHQwnf1fNklB9L1VPm7z1slkulrIYPhDxyizdDJ2vELnxjK0ni9f8c4sHSL/AEo1U/aN2HgRXkcT4NxPE5XPJNffkvRfudePisWONRTNQ0/rDFg02pTdyOpEDZ5ORPqJzY+FzlWSaS0w+IlaWU3djnbIADIKo4KBYAdlQsk7MSzEsxNyzElmPMk5k99c9Ia9jgfD8XBxqHNvd/zocmbNLK7exJ+UUeUVGdLXnS13mNEp5RT/AA8mwu/tJ5/8/KobCtbM7+FOXluCOdAmPtU4tqWXFP6GSfTe4B+qgPiRVl1e0UcdikhuQmbyMPRRbbVjzJIUfSvwqE0Z1MKAPSkdj4BVH4VPauy9HgcZKPOeSKG/IC8je249lV0J3Zrul9A4aWFMOy9GqjZiK9Xo8rALw8DvrLtL6hTwyBBG0+2bK6g7OfrAeZ23y7akdUte2CGPGfKRbWyGIuyiw871lz7++rx02IjmRU6+HsSSzAsMjsqDvOdszfInPdUSkoJylsityRwOFWHocPHkkMQ9w2E9tnP1a+dNataZv0rLjIJCpElomHqJZFBHFSFuRuN62+HELh5MRLPIw6S3VOagEtaxGZ4jcLDneqY3wXaNc9TFy7JNwqyRNs8gOoT7c6jHlhlgpwdp7MprS6ZSNecJFiIItKYZAizsY8TGu6GcC5I5K4z9nOqfDJW26X1JgweicfHFLLIroJbSFSFaHrBl2VGZAse4ViOBgaSRI1ttOyot8hdiFFzyuasC1YPGbSA8bZ9431s3wL4svh5lPoOAO4gt+JNYQkMkDSQyqUkjcqynepG//wA8b1unwF4e2ClkP7Sc27kRF/HaoElzNIooopFhRRRQAUUUUAFFFFABWe/DngOk0YZAM4JUk8CTE3haS/hWhV46ggggEHeDuNAHx/opuklVF6zNkqrmWPAADMmrPrDgJcNsRzIUcRrdTY2323ZbrV9Jx4ONTdY0BHEKAfaBWa/DdoIvEmKQX6PqSW9UnqnwJI8RVJkSj1KBo+F8To6OOFS0kOIdCo9WYdJtdi7WV+w1cdV9Xkwio0xEs4uVC7kvfzb7zn5x91Znqtp84PEbR/VuNmQdgPVbvUk+BNXTWjXHyaNTCm20gurn9WO2484/NFBLLthHlErO8gsy5Rg5A333PIZXA40wxGmNmCbETQAthyzKLDaOyqtfO+yd2fYDwFYjDrHIMUmJdmLqwLG+9b9ZRyGzfLdWyNiVcMDYrIufaCLe9T7qjy4a9dLVVXXOu19httKioH4aJP4RPvT/AGV5rxrY2L0TG0kYjM83VUMWukVyWzA9IW9lUzR+rDvPIjnYhhYiSU5AKp4E5FiPZekta9NDEyqIxswQqI4V5KOPebD2CqK5WcarauT4+bocMqs4QudptkWUgHM9rD20tjMBNgpeixERSRCGKOAQwvcbjZkNt4NjnWx/+n3Vgw4eTGyLZsRZY7jMRqc27mb3Ip41pWldAYXEkHEYeGYqLKZI1cqOQLDIUh0fNg19xPq4f7r/ADXvx9xPq4f7r/NfQnxI0d/AYT7iP+lHxI0d/AYT7iP+lOxaUfPfx9xPq4f7r/NHx9xPq4f7r/NfQnxI0d/AYT7iP+2j4kaO/gMJ9xH/AG0WGlHz38fcT6uH+6/zR8fcT6uH+6/zX0J8SNHfwGE+4j/to+JGjv4DCfcR/wBtFhpPnv4+4n1cP91/mj4+4n1cP91/mvoT4kaO/gMJ9xH/AG0fEjR38BhPuI/7aLDSj57+PuJ9XD/df5o+PuJ9XD/df5r6F+JGjv4DCfcR/wBtefEjR38BhPuI/wC2iw0o+e/j7ifVw/3X+aPj7ifVw/3X+a+hPiRo7+Awn3Ef9tHxI0d/AYT7iP8AtosNJ88vr1iCLFMMRyMII/GorDyNiMQoSMbbmwSJSATbcqC/LhX038SNHfwGE+4j/tp1o7VnB4d+kgwuHie1tpIkVgDvAYC9FhpMA0xoXEYSGNcRGYyxYqCVNwdn1SbZ8DnXWrbmXCYvDoCXDRzKozLWOw9hxyt7a174V9BHE4Iugu8HXA4lbdceyx+rXz9ovSrYWdJlz2cmHrKfOX/nECqsmqNJ1U1UEK9Ji7MxbaWIZhTlbat5xyGQy76tfSStMkhfYQXHR7y1wbX4X48d1VHSut6R4cYiNTLtZLbcp+efQ5c71l2mNYZsQ4klY7am6bOSxkG42Rwz8amSTVMSTN88s6WSVJolKKARcX2s2tkd+4+0is9l+Gd7nZwgtfK8pvbtAXI1ZtF6ZE0cUw9NAT2XzI8GBFZZpnVuR9ISxRL1WbpNo+aivmSTyB2hbsqYwjCKjBUl0Ww07fMu2N17fF6KxsjwrEthClnLbbSZMMwNwI99Z7qLgjNpHBxjO+IjJ7kYO3+1TS+tWk49iPB4Y3ggvdv3sh85/wAfaeyr5/6e9WS88mOdepEDHET6TsOuw+iuX1+yqKRpes/wa4PHTnES9KkjABjGwAfZFlJBU52sL8gKsGrmhIsFh0w8O1sJe20bsSzFmJPO5NSVFIoKKKKACiiigAooooAKKKKACivDXJU86AO6SxWHWRGR1DIwKsp3EHIivGiPOkmw7c6BHzt8JWoUuj5DIgL4Zj1X39HfcknI8juPflVR0fpqSFShCyRHfG4uvhyr6wnwBcFWsykWIOYIO8EHeKzrWL4F4JiWw7nDsfRA24/skgr4G3ZTFRjTT4CTzo54Tx2CGXw2r/hU5HrrDDGscayybChQWst7Cwuf8VKYv4ENIKeo+HccDtsp9hXL215hfgP0gx+UfDoOPWZz7AoHvosWlFH05rFNisnIWO99hd3eT6Rqz/Bj8HT6QkEuIBjwinMnqme3oJx2ebeAz3aBoH4GIYCGmJxDjgwCxj6g3/WJFXgaJkAAAsBkAMgOQAoHtsT0LRooVdlVUBVAsAoAsABwAFd+Up6wquHRUvbSZ0VN20C1Ms3lSesK88rT1hVYOiZuRrg6Jm5Gig1PsWryxPWFeeWx+sKqh0TNyNeHRM3I0UGp9i2eXR+sKPLo/WFVH9ETcjR+iJuRooNT7Fu8uj9YUeXR+sKqP6Im5Gj9ETcjRQan2Ld5bH6wo8tj9YVUf0RNyNdDRM3I0UGp9i2+WJ6wo8rT1hVTGiZuRroaJm5Gig1PsWvypPWFe+Up6wqrDRU3I12NFS9tFBqZZunX1hWEfCp8H5gZsThBtQMbui5mEneQOMf8vdWqDRUvbXY0XLQFvsfL+jtKy4cnoyNlvORs0bvH506fGYKTOSGSFuJiYFfBW3eyto1h+CSHEkugMEhzJS2yT2ocvZaqTjfgPx6n5KTDyDtLRn2bJHvoCiE0drVhsLEI4umkAJI2gotc3Ivlle/DjUNpvWybEAoPk4zvCnNvpNy7BVuw/wACGkWPWbDIOZkY+wBM/bVu1f8AgNhjIbFSmcj0F+TTxzLN7RRYaUZdqBqLPpSUBAUgU/KTEdVear6z24cONfUuhdFRYSCOCBQkca2Ue8knixJJJ4kmkMFooQoscQVEUWVVAVVHYBTpcO3OkUOqKRWI867CnnQM7ooooAKKKKACiiigAoooo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OUGHT 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Usamos ‘</a:t>
            </a:r>
            <a:r>
              <a:rPr lang="es-ES" dirty="0" err="1"/>
              <a:t>ought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' para expresar una obligación y una verdad en sí misma. En otras palabras, dicha expresión esta sujeta a leyes y otras obligaciones. </a:t>
            </a:r>
          </a:p>
          <a:p>
            <a:endParaRPr lang="es-ES" dirty="0"/>
          </a:p>
          <a:p>
            <a:r>
              <a:rPr lang="en-US" b="1" dirty="0"/>
              <a:t>We ought to follow school’s rules.</a:t>
            </a:r>
            <a:br>
              <a:rPr lang="en-US" dirty="0"/>
            </a:br>
            <a:r>
              <a:rPr lang="en-US" dirty="0" err="1"/>
              <a:t>Tenemos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seguir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reglas</a:t>
            </a:r>
            <a:r>
              <a:rPr lang="en-US" dirty="0"/>
              <a:t> del </a:t>
            </a:r>
            <a:r>
              <a:rPr lang="en-US" dirty="0" err="1"/>
              <a:t>colegio</a:t>
            </a:r>
            <a:r>
              <a:rPr lang="en-US" dirty="0"/>
              <a:t>.</a:t>
            </a:r>
          </a:p>
          <a:p>
            <a:endParaRPr lang="en-US" b="1" dirty="0"/>
          </a:p>
          <a:p>
            <a:r>
              <a:rPr lang="en-US" b="1" dirty="0"/>
              <a:t>The lawyer needs to talk to you. You ought to call him.</a:t>
            </a:r>
            <a:br>
              <a:rPr lang="en-US" dirty="0"/>
            </a:br>
            <a:r>
              <a:rPr lang="en-US" dirty="0"/>
              <a:t>El </a:t>
            </a:r>
            <a:r>
              <a:rPr lang="en-US" dirty="0" err="1"/>
              <a:t>abogado</a:t>
            </a:r>
            <a:r>
              <a:rPr lang="en-US" dirty="0"/>
              <a:t> </a:t>
            </a:r>
            <a:r>
              <a:rPr lang="en-US" dirty="0" err="1"/>
              <a:t>necesita</a:t>
            </a:r>
            <a:r>
              <a:rPr lang="en-US" dirty="0"/>
              <a:t> </a:t>
            </a:r>
            <a:r>
              <a:rPr lang="en-US" dirty="0" err="1"/>
              <a:t>hablar</a:t>
            </a:r>
            <a:r>
              <a:rPr lang="en-US" dirty="0"/>
              <a:t> </a:t>
            </a:r>
            <a:r>
              <a:rPr lang="en-US" dirty="0" err="1"/>
              <a:t>contigo</a:t>
            </a:r>
            <a:r>
              <a:rPr lang="en-US" dirty="0"/>
              <a:t>. </a:t>
            </a:r>
            <a:r>
              <a:rPr lang="en-US" dirty="0" err="1"/>
              <a:t>Tienes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llamarlo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b="1" dirty="0"/>
              <a:t>According to the law, you ought to smoke in other place.</a:t>
            </a:r>
            <a:br>
              <a:rPr lang="en-US" dirty="0"/>
            </a:br>
            <a:r>
              <a:rPr lang="en-US" dirty="0"/>
              <a:t>De </a:t>
            </a:r>
            <a:r>
              <a:rPr lang="en-US" dirty="0" err="1"/>
              <a:t>acuerdo</a:t>
            </a:r>
            <a:r>
              <a:rPr lang="en-US" dirty="0"/>
              <a:t> a la </a:t>
            </a:r>
            <a:r>
              <a:rPr lang="en-US" dirty="0" err="1"/>
              <a:t>ley</a:t>
            </a:r>
            <a:r>
              <a:rPr lang="en-US" dirty="0"/>
              <a:t>,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deberías</a:t>
            </a:r>
            <a:r>
              <a:rPr lang="en-US" dirty="0"/>
              <a:t> </a:t>
            </a:r>
            <a:r>
              <a:rPr lang="en-US" dirty="0" err="1"/>
              <a:t>fumar</a:t>
            </a:r>
            <a:r>
              <a:rPr lang="en-US" dirty="0"/>
              <a:t> en </a:t>
            </a:r>
            <a:r>
              <a:rPr lang="en-US" dirty="0" err="1"/>
              <a:t>otro</a:t>
            </a:r>
            <a:r>
              <a:rPr lang="en-US" dirty="0"/>
              <a:t> </a:t>
            </a:r>
            <a:r>
              <a:rPr lang="en-US" dirty="0" err="1"/>
              <a:t>lugar</a:t>
            </a:r>
            <a:r>
              <a:rPr lang="en-US" dirty="0"/>
              <a:t>. </a:t>
            </a:r>
          </a:p>
          <a:p>
            <a:endParaRPr lang="es-ES" dirty="0"/>
          </a:p>
        </p:txBody>
      </p:sp>
      <p:sp>
        <p:nvSpPr>
          <p:cNvPr id="39940" name="AutoShape 4" descr="data:image/jpeg;base64,/9j/4AAQSkZJRgABAQAAAQABAAD/2wCEAAkGBxQSEhUUEhQVFhUWFxwYGBgXGBoYGRQeFxcXGBUYGhgYHyggGhomGxcYIjEiJSksLi4uFx8zODMsNygtLisBCgoKDg0OGxAQGywmHyQvLDUsLCwsLCwsNywsLCwsLC8sLCwsLCw3LC0sLCwsLy8sLCwtLywsLCwsLC0sLCwsLP/AABEIAJABXQMBIgACEQEDEQH/xAAcAAABBQEBAQAAAAAAAAAAAAAAAwQFBgcCAQj/xABLEAACAQICBgUGCgkDAwQDAAABAgMAEQQhBQYSMUFREyJhcYEUMkJSkaEHFiNicoKSk7HBFTNDU1Sy0dLhc6Lwg8LxCDSz00Rjw//EABoBAAMBAQEBAAAAAAAAAAAAAAABAgMEBQb/xAAxEQACAgECBAUCBQQDAAAAAAAAAQIRAxIxBCFBUQUTYXGRgaEUMtHh8CJiscEzQlL/2gAMAwEAAhEDEQA/ANxooooAKKKKACiiigAooooAKKKKACiiigAoooJoAKKSacDtphjtMJHk7AE7lGbN3KMzTozlliiTZrb6gpdaELFIYpZWXf1ejC95lK5dwNM8RpiRvNURjnJ1n8I1OX1iO6o3EYwIekd7kXG3KwAW+8BRZV/GnRKyN9CXfSmLbzUgiHzi8p9g2B76aTYmf08Zs9kccY/mDmoWXSjP5iySdtthO+72uPog0mBMf3Sfak/spqLIlnit2SkkgPnYnFN3SFP5AtN2SLi2Kb6WIm/+ympw7HfMwPzVQe5w1drhD+8kP2B/Kgp6GZvioCvRQepL9/L/AH1yYYPUl+/l/vr0YI85ftMPwo8jI4y/af8AOjQxfio+pz5NB6s47sTOPwkrzySLhJjV+jjMQP8A+tdGA+vIPYfxU1yYm/euPqQ/nFejQw/FQ9RVI1Hm4rHL3zs//wAm1XQ6UeZpLFr2MmHf+aE0g0mxm9inFrbLJ85gOqy87BSBc57qcNFY2PCpao2hkUlaYsMXjB5mPib/AFcMDfv6N0pwml9IqN2Bm7jLDf8A+S1MOjo6OlRepkqNacSn63R8h5mCaKQeyQxn3UsuvWFGU3TYfn08EiKP+psmP/dUI8uwpYsVAFybnIDfXCadUZGUDsfqn2OAaKHrL1o7SMOITbgljlT1o2Djuup306qt6pxRl5ZURA7BQzIANsDaKk23kXOfbVkpFp2FFFFAwopLFYlIkZ5GCoouSdwqjHW/EYjEIkEJWBnC3ZtmSQE9ZrWOwoW7W87LhmKyy54Y61PfYuOOUraWxfqKiYZTHMiBmKvtDZYlipUX2gzXa3Agm2YtbjLUsGeGaOqG23wS1QUUUVsIKKKKACiiigAooooAKKKKACiiigAoopOSULvNAm0txSuXkA3mmkmKJ3ZVD4/TsUTbFzJKd0UY23Ph6I5k2AqkjGWZdCcfEngPbURj9ORo2xcyS/u4xtN3m2SDtNhUXN08369+iT9zC3WPZJN+Se2kZ8TDhkC2WNTuRBdpDxNh1nPNju4kU+RLUpfmYvNiZ5POYQr6kZDSfWkPVXuUHvphNi4oDsjJ2Hmrd5X7Sc2t2khR2VHYjSUkm75JOQIMh723L3Lc/OpTRejWe4iTK/WY7iebMc2b2mq0vqYyzRjygrZ4+KlfdaFfB5Pb5in7XfSuB0UXbaRC7eux2iPrNu7harHgdAomb9du3zR4cfGpcZZDdRaWxk1Of5mQmH0Af2j+C/1P9KkYdFRL6N/pZ/4p1ei9LUylCK6HiQqNyqO4ClBXF69FIs6vRevAtdBKBnl64khVhZlBHaKWAFe3phRStKYXo5GSxK8O48Pyo0eCYoyczsKGPNlAVj9oGn2tOUinmv4E0y0J+q7nl980hHuIpy2J4dVOSF+jo6Ol7UWrM66GzwhgQQCCLEHcQd4qKwxZS0LG5S1id7I1+jY8zkVPMoTxqetUTp+LZCTD0Dsv2o5AP2WCNfgA3Oqi6Zjnx6oE5qoUViAiB7ecFALKTmCQM7HOrVWaYPHmN1ccD7RxHsrRcLKGUEG4IuDzBzFOa6i4TJa0sWrmWQKCzEBQLknIADMkmuqpmsWKlxkpwuGF40Py0m5NoegW424gXN7brVy58vlwcqt9Eehix65U3S6sjdMaRbGyC210KtaNAM5D6xHE8hwHLOpzAYJMKhkkKhtk3N+rEu8i/hcns5AV1Bh4cFGWZgWtYue3cqLwubZC5OW/KlMFo18QwlxClY1IaOE72IzWSXtG8Jw3nOwX5iOPNxeZqLuXWXSK7L1/m1s6suVVpjyiuncX0BAzscTICu0uzEhFiqEglmG8M5ANjuCqMjcVOUUV9PgwQwY1jhsjibt2FFFFbCCiiigAooooAKKKKACiimOL0kFyXrN7h3n+lAD0m2+qprH8IWDwY6zPK2dlhXavbf1iQnvrnH4gSfrn2h6m5fsDf43rh8Oki7LRqU5Mot9k06Icii6U+GXpD8ntYde1Ntj3mxA7h7TTzQOuOLxn/tlMo4uYthBzvI+yvhv7KnPijgtra8lhuPmC32Tl7qmgtgAMgNwG4dw4VVmUsak7bZD+QYmX/wBziSF9SDK/YXIGXZsnvp/gcFHCpWJFRd7Hi1uLuxu3icqS01peHCIHna20bIgzklPqovHvOQ4kVX9L6Gm0nERJLJBERcRRWscsulYgmTuyHZxpN2VGKjsdT63JKzx4Mh9jJ5t8an1Yx+0bt80ZeduqPXIliSzN5zMbs3eTwzyG4cAKgtV8F0EAQ79pyTz6xAP2QKsGioukmjTgWF+4Zn3A1rFUrOHNNylXQsuhNABgJJtxzCbu4sfyqzoAAAAABuAyApPao2qhuyoxS2FdqjapMZ0oqc6RR6DXQWgGvb0DOgor29cXovQM7vRek9quGxKjeyjvIoCxe9F6ZtpKIb5Yx9df60k2mYB+2TwN/wAKdMWpEVre3Wj7j+Ippq/+qb/Uf8b0lrTpBJGTo2DAA3t2nt7qU1XzhJ//AGP7mt+VOX5RYf8AkZKWplpXSkOGTpJ5FjW9rsd55Abye6pC1VPW3CKuLwmKnjMuGh2ukUKX2CdzlBvAOyfqdwOUnSbOxc2TWh9MQYpC+HlWRQbG29TyIOY8ad4iAOrIwurAqRzBFj7jXmF0VgpHOKwpVGkUBngK7EoGY2lsVJ7QAe2nnkI4zP4CMfiprzX4xwi/NKmaeVIznygoLSEBlJVicrlTsk+JF/Gr9qbpUtAAEdytwCB1SN4O2bLle2++VNn0do6FzM8cRkvcyS9dgeYL3C+Fqi9MfChhY+rGTK24BN19w6xy9l6zn45DL/Tgg5P0XIjHwDhLVZdpdpv1j7I9SMkfakyY+GzyN6jTpTaJhwaB2TqkLZYoeNncCy7/ADQC2e7jVCx+ksZitlSdjpGCJFGSNpm3B5POIFiTaw2Q2RtWoat6FjwWHSCPcouzWsXY5u5txJ9mQ4Vy4IZuPbeWVQXSPX0v/NfJ25cfk0nuJaO0GFYSzt00w80kWSK4seiTPZyv1iSxuc7ZVMUUV7mLFDFFQgqS7HM23uFI4nErGLsQAOdc4nEhchmfwqj6zYpnxCRE9ULtntJZlF+7ZPtrlnxkZZPKxO5XT7Lk388vloGqVsuMGlo33GnysDuqp6PClQVIYHipBHtFOMPpZFMt2K9CwU7rsSivkOVmGZ7a1i8kXzdr4f6fzcmyxSyhRcm1REes8Bd0BJ2bZgE3vf2bjVY8rxGk3KYciOBTZpTmO5BvkbK3IWNzcWNv0FoOLCIViBu2buxu8hHFj7bAWAvkBW6bYElRRRVDCuZHCgkmwFdVWtZMcvTRwt5myZHHrZ2RT2Em/hQJuhTF6TaUHox8n6xyDd3FvDLtrzEQLGBtkyO25fNXtuB6IuN96YYzTaKOtn2D8OyvcJijiS8gHWuMuIUjq/7tuk5pSUXu/wDRKTab7HYjG1tEDa7AAB2AcBSm1Xhw7+qfZXBUjeCO/KrJFQb7qrWu+ukej12FAlxRGUd+rFfc0hHuXeewZ1b0CKjbMihypAbfskjI24gH21ls/wAGbyMzSYyMsxJZth2LE7yb2uaBmcx6UlxGNWfEyF5Cd53LyVRuVRc5Ct60DpC8OZHm/lVIX4J4/Sxp+rCfzepCfVEww7I0hiipZEsEiXKSRIz1jdtzc6AZEwzbSg8wD7Ren+idI9BKJNnasDYXtvFuXbUompGHG+fGN9eNf5UpVdSsFx8pb6WIf/ttWmtHJ+Hd3Z2dc3O6FftE/lXh1wkG9Yh33/rXS6n4Ab8OW+lNMf8AupaPVjALuwcH1gW/mJpal2K8h/8Ar7DGTXlx6cC+z82ppJr+f4iEd2xVij0PhV83CYYf9FD+Ip5BAgyjijH0YkH4LRrXYPI9WUl9fz/FD6qg/gtA1tlfzXxDfQjkP4LV+ecoCdoDsW1yTkAAvEmwt21y0mI/dTfaT++ohnhP8jT9uZT4at7KH+mMU26LHt3RTW9ptXV8a27C4s/Ssv8AM1Xgmf8AcTe2P/7KZ4fSSuNobQzO8XvbiCtwRyN86vWw8iHqVPyDHN/+G31poR/3E0ouhMcf2MK/SnH/AGg1bPKxyb7J/pXvlXzX9n9aWuQeRj7FWXV3HHecIv8A1JGPuSlRqtizvxGHXujkb8SKfadx1rB+nVCM+ijkck3O/ogSB2dtRUOPwoPyXlYbmMNiR7epa3fRrZXlQ7DpdUZ/Sxq/Vw/5l6mNV4THhwhbaKyzDatbatPIAbDdcAUrHim2AxAts3JPVOW8kWy7qQ0OXEEdwoJQMczkW6zcOZNJtspRitkS+1Xu3TTab5vvr0FuY9h/rSKIPSep8LsZIXkw0jZkxEqrHmVBHuIqFxWp2NO7GlvpPIv4E1eAj9v2TXpJG+s5Yccncopv2KU5LZmQayagYtYzMXR+jzYB3ZiOJAZcyN/dejUHV8TzK5YMIxtEW3Hctz7T4Vrxk51D6omFMPPio0CRvJJIABbqRDZv2XKM1uG1avJ8byPDw1w3bpfX9rO3g+IcNUd7JbVXRobEySkdXDjoY+12Aad+2wKIDw+UHGrlUFqPA6YKES26Rtp3tu2pJGdvG7VO138HgWDDHH2XP36/cwyTcpNsKa4nE2yXfz5UNMWuF3br87ZHwr0Ye1qjjI5cmFwwum65/Xn9iVSfMbQwXzP/AJqpayw7GMVua7PsJdfc59lXm9qrmt+F20Djeu/w3HwuR3GvOwcLh4NKMXcrt+vJp/Z39CncyI1Z0KcPJKVkJiksVjI/VnO+d8xny4VI6U1TgxUqSyGRSCNsI1lnCm4SRbdYew2yvao2HTIjjVmsOuiMSbBNtwpY9gv+FK6V1mJboMIpkkPLfb1idyL2n3nKvWu+ZlsTOltMQYQbTELsKQFFgAOR4AC24VPYWbbRXsRtKGsd4uL2PbVS0FqyqsJsUwmm3gb44vog+c3zznyC1P6uSXgUeozx+EUjRj3KKeOSUtK9yuZJ0UUVsAVmWlEmmx8zrCZEKKsTCUIqkekwsSRmf+brfp/SZv0EfnN5x5A8PZ7qgJ9NRwDYj67cTwv2nj3CmiJMI9W3fOR44wfRj2nt2Bnt7walNGwYfCAhXzO8uwLG27IWsMzkBxqpYrTMknnMbchkPdv8ajMXpWOIXkkVPpEAnuG80OKbtkqbSpGk/puH1199Kx6Sjbc6Hx/KscfXXDDc7N3I35gV1Frlhm3uw70b8gadBbNgmw6NwseYyqKxcDJyI5/1qpaL1iyvDKGHIHaHiOFWjRunkl6rWVjw4N3f0pBaYmuIGybg7XC2720y0o52UFx+tj4cnDc+ynmkYdg3Hmn3dlQ+kZsk/wBRPxrHDg8tyeqTvu7r29Cpz1VyS9iV6U8x7P8ANebZ9Y+wf0qP6ejp63MyQ2vnN7R+QrzLm32jTDp6OnoAlsJhRIeNhmTcm3v3mpEQgDZUbK8hx7SeJrrRcGzEvNhtHx833W9prjTDSLEehRnkJCjZ2LrtEBns7KDsi5tfMgDjXw3jXiOXiOIfDY3UU6fOk31t9l+534IqC1PcNE4fpZS/7OElV+dJuY9yDq/SLcVqwWqE0HpRQ6YVcPiItmMsDJ0RAVSBdmSVjtMx3nNjtHgbSuk8G0sTxrI0RYW20ttKDv2b7jbK/C+WdfV8BgxYeHjDE013XV9X8/oYTk5StkLpDFeUs0SEiFSVlcftGGRjXmgPnnj5vrUymBW4Po77brcCOyvdEQuJCscm1hYl6Neoi7bqbHYKjKNLFb+k19wXrO9KoBsOdwbYbtV/6H8a8fB4rm/GzwZK/trnVf8AW+XNr4l8FTxx0WiN6ajpqYYhijMp3qSPZSfT19KmmrRyj7EBXFjfvBsRTaLBKDcvI3YzZe4Ckuno6emArpiW8RjH7UiLlk5s9u5No+FSsILGyioDDAzYlQPNiXaJ5M91XxCbf2xU5itKpANkZtyG/wATwoGSkWEUecbnlSjYuNPVHefyyqi6S1jIF5JFjXvCj2nfVdm1ywoNukLfRVj77WNFDvsax+lovXSlY8WjeaVPcayFNc8MfTYd6N+QNSeE0tHL+rkVu45jw3iigtls13mRcKy7jL8mCMjYg7XuBHjTbCYYJojZG4QMPAk7R95rP9d9OSK0KbRZQGNjnvIG/wAK0H4OsamM0cEPo7cTjiLkkf7XFeR4tjcoY32kv9muJ82WbVnF9Z4jz2k7rAMvgRf6x5VPvextv4VVMIpUjcJYyNoc/nD5rZ+0jeDVjxWJ2Yi6i5sNkHcS1goPZcivUclp1dBRvYR0I4OHhYbjEhF9+aCnEstV/QWLZOkw8hu8TEg5DbSQlkYAZC1ythu2Rzp3NiKxjkjPGmuqKnykOpJqbytcWNNvKedJyTE9g518D4l+JwZ6k36P9DqxRU1yKlp/BdAWNg8DghgcwAcir/N5HwPAnrVbE4bDKUiBTaO020zMxNgB1nJNgALZ1JaS0rGgIPWP/ONU7C6v4jFuTg1AS+ZcfIr3E5+CV9D4Z4hPNHTKPP7fSrr227NbGmTg246n88vvbXzv6M0JtNIFJLiwFznutUzqrCy4ZC4IZy8pB3r0sjSAHtAYDwqJ1d1JSABp2E0gsbBdiMEZiyEktb5xO69hVsr3ccJatUjidLkgptpHFiGJ5D6Iv3ngPE2FOaqHwl4/osMqj0mv3hAT/MVrchukUfSOmHLtZjnfaI9K5ufCo04q2ZNgPdUV5RVf0zi5MRKuEg3setwHOxPBQMzVGKVj3Hayyzv0OCUsT6YGZtvIvkq/ONJR6uovWxMrSOd4Q5eMjXLeAHfUpFFHhY+ii4+e+5pSOJ5KOC8O+n2jtXWljE+JlGHw581iNqSb/Sj3kfOOXHMVVdx32K9IsC5LCn1tpj7zTKaSI/s1H0bj8DVuxEmi4shhJp7elNiGjJ7dmHKrnH8GOAxMEb9FJhpJEDWjmd9jaF7fK3BtflSbGkYoCFO1GxVhuzz8GFWDRGtBuEn8H3fa/qK51w1DmwXSSRSLiYI22ZGTz4DvtKgJ2ciMxlnwqnpiOdKyqN90FpwTL0MpzI6ret2HtG/t/GI0pjQoKtkySJcd0i3IPK2dZ7q5pYi0ZO7NDxFs7fmKtGnsZ0yrL6TKVb6ScfEWoIZL/pRPXHto/SieuPbVJ8qo8poFRdv0onrj206wuMjZJTtC6JtDP5yg39tZ/wCU090RjwsmyxssitGx5BxYHwbZPhWWfVobj0p/DuvrsVFczd8NMmwnWHmLx+aLVxjtIRRRtI7ZLwGbMSQFVRxZmIAHEkCqnqppHpcMgOTw/IyDipTJfalvENypxixKZo3URssdyFdmXrnIOdlTfZW9hza+8C3w2aEFxsseWlHU7fPZ8/uj0o47xqUS16v4To0LzFenlIaSxuFsLJEp4ogyvlc7TWBY0x03pZJZDhY5VQC3TuGAKhhcQob3EjDeRmqm+RZSGOitNs6SyTCOOONiocOSrBMpGuwFgGuvep7Ki2iGJlE0karGrbUUZUBmbhNLlfa9VD5u89a2x9Rx3FYuG4W4OrX9PLn9Fy+enuc2OEpzqvct0XRooVSqqoAAFgFAFgABuFqjdZ8Si4WQ7Qy2ePz1tTfpaqXwi6WCRJCD1pG22HJUuFv3sT9ivmfCLy8ZCo7c39P5R0Z8ShBsRk0wrElnBJ3knfXH6UT1x7apPlNHlNfeJUeZRdv0onrj20hiNOIoJBvYXqoeU0vo+UNICfNTrt2keYvi1j4dtAUXfD484aG37eU7b/MLAAD6qgKO69UjTOtbF+iwwMkrG21YtnxCj0m93fTLWjTTk9FHcySnO2/rGwUdp3d1SOjNHLgksLGZhaRx6PONDwUcT6R7LU0P1ZHLq8xPSY2Zi/qKQzDsZz1V7lBrt4cOmSwr3uWY+8291TeitCS4sNIXWHDqbNNJ5t/VRRnI3YPbfKnE8ei4cuhnxRHpSSmBT3LFmB350w9yoTSRfuk8Lj8DTNgl7oShG7O9u4jMVsegdRdHY7CrOcK2HLlgvR4iVjYEqG+UyzIOVqpeuHwZSYYucJKMSI1DvFkMRGpvZ9hfPXI5gA5bjU2WkVDH42STZ6Q7RUEA8SDzPGpfUjW6TR0xdRtxPYSR3ttAbmHJhc+21VVMR7KUJvUyipKmNcj6V0ZrRgMcqlZk2uCu3RypfeBmD9k2NL6VfDKmy06hvQDTFztDMbCsxu3KwvXzHHLssCN4rdPgLiceUuYysbiIoxFto/KBwO4bNZeV6lWS+kXlkWPEJDMk63C3ie0q8VZbbSqd9mAI38L06THk9V0aKS1zG9todotkw7VJHDflV2pvjcFHMuzKiuN4DAGx5jke0VzcNwS4dOMJNpu6fT2NJzUkk0Z7pPTaR3zuaiNH4vGYxtnDRlkvYserGve/PsFz2VoS6mYLa2jAGPJmd1+yzEe6pyKIKAqgKoFgALADkAN1bz4eGWOnIk0ZxbhK4squidR4ls+JPTP6u6MfV9Lx9lWtEAAAAAG4DIDwrqiqxYceJaYKjTJmnkdzdhRRRWpmFZf8NeI2RhhzEv8ANDWoVk/w9oQmEfgDKh726Nh7kamhS2MvnxmypPIf+K71Sw/RxSTt58rFFPzVsZD9ZiB9U1EyvtC1TzHYghUcIwfFizH8apGb2LLqFoEY7FEyi8ENmcHdIxJ6OPtHVYnsUD0q0rWjV2HGjYJ6KYLaNwOA4bO5l7MiOysqw2LMOjIChKtNiJZSQSDeG0K5++rZqnrp5QkcOM6zObJIMrm5C3t5rcmHHlQ73DlsQUGoUoxUcMsLMhYF5MzGUBuxvuFxlY551q+Kxyx9NK5tHh48+yy9I/8At2PaajcPicSsjqwDxBbIxKhmN8r2GVhvJG+1RQSBMPNh8VKxGIdlfaNtnaVRkw3C1jtHtvaxrHz8byeVa1VddaKUWlfQw/RmtuIwuMfFAhmlZmlQm6TK7EtGwO8ZkA2ypTX7Q0UEkWIwv/tMWnSwj92f2kR7VY++3CtCHwU6OfdjJ27nhP4JTb4RtV4sJoZY45JHWHEB0MmySolurqNkDq3N+81oOzJcPMQQRvGYq2xY66DkbN7v8+6qVGamcFP1B/zjQhNDqWWxIrjyim+KO1YqRfcRceBz30hsty/CmA/8oo8oqP2W5fhRZuVAFt0BrS2HlEnnXASVL26VR5rA8JF4Hj4tfQcTp6KSANh5ltJcbdwDAALyO6m+yyLmAcixUXIN6xDrcqWw2LkjN4yVN1a4yN0N1z7DnbnnwFefxPhuDiJRlNc1/js/Q2x55wTS6m34YGUJdSkEQHQwnf1fNklB9L1VPm7z1slkulrIYPhDxyizdDJ2vELnxjK0ni9f8c4sHSL/AEo1U/aN2HgRXkcT4NxPE5XPJNffkvRfudePisWONRTNQ0/rDFg02pTdyOpEDZ5ORPqJzY+FzlWSaS0w+IlaWU3djnbIADIKo4KBYAdlQsk7MSzEsxNyzElmPMk5k99c9Ia9jgfD8XBxqHNvd/zocmbNLK7exJ+UUeUVGdLXnS13mNEp5RT/AA8mwu/tJ5/8/KobCtbM7+FOXluCOdAmPtU4tqWXFP6GSfTe4B+qgPiRVl1e0UcdikhuQmbyMPRRbbVjzJIUfSvwqE0Z1MKAPSkdj4BVH4VPauy9HgcZKPOeSKG/IC8je249lV0J3Zrul9A4aWFMOy9GqjZiK9Xo8rALw8DvrLtL6hTwyBBG0+2bK6g7OfrAeZ23y7akdUte2CGPGfKRbWyGIuyiw871lz7++rx02IjmRU6+HsSSzAsMjsqDvOdszfInPdUSkoJylsityRwOFWHocPHkkMQ9w2E9tnP1a+dNataZv0rLjIJCpElomHqJZFBHFSFuRuN62+HELh5MRLPIw6S3VOagEtaxGZ4jcLDneqY3wXaNc9TFy7JNwqyRNs8gOoT7c6jHlhlgpwdp7MprS6ZSNecJFiIItKYZAizsY8TGu6GcC5I5K4z9nOqfDJW26X1JgweicfHFLLIroJbSFSFaHrBl2VGZAse4ViOBgaSRI1ttOyot8hdiFFzyuasC1YPGbSA8bZ9431s3wL4svh5lPoOAO4gt+JNYQkMkDSQyqUkjcqynepG//wA8b1unwF4e2ClkP7Sc27kRF/HaoElzNIooopFhRRRQAUUUUAFFFFABWe/DngOk0YZAM4JUk8CTE3haS/hWhV46ggggEHeDuNAHx/opuklVF6zNkqrmWPAADMmrPrDgJcNsRzIUcRrdTY2323ZbrV9Jx4ONTdY0BHEKAfaBWa/DdoIvEmKQX6PqSW9UnqnwJI8RVJkSj1KBo+F8To6OOFS0kOIdCo9WYdJtdi7WV+w1cdV9Xkwio0xEs4uVC7kvfzb7zn5x91Znqtp84PEbR/VuNmQdgPVbvUk+BNXTWjXHyaNTCm20gurn9WO2484/NFBLLthHlErO8gsy5Rg5A333PIZXA40wxGmNmCbETQAthyzKLDaOyqtfO+yd2fYDwFYjDrHIMUmJdmLqwLG+9b9ZRyGzfLdWyNiVcMDYrIufaCLe9T7qjy4a9dLVVXXOu19httKioH4aJP4RPvT/AGV5rxrY2L0TG0kYjM83VUMWukVyWzA9IW9lUzR+rDvPIjnYhhYiSU5AKp4E5FiPZekta9NDEyqIxswQqI4V5KOPebD2CqK5WcarauT4+bocMqs4QudptkWUgHM9rD20tjMBNgpeixERSRCGKOAQwvcbjZkNt4NjnWx/+n3Vgw4eTGyLZsRZY7jMRqc27mb3Ip41pWldAYXEkHEYeGYqLKZI1cqOQLDIUh0fNg19xPq4f7r/ADXvx9xPq4f7r/NfQnxI0d/AYT7iP+lHxI0d/AYT7iP+lOxaUfPfx9xPq4f7r/NHx9xPq4f7r/NfQnxI0d/AYT7iP+2j4kaO/gMJ9xH/AG0WGlHz38fcT6uH+6/zR8fcT6uH+6/zX0J8SNHfwGE+4j/to+JGjv4DCfcR/wBtFhpPnv4+4n1cP91/mj4+4n1cP91/mvoT4kaO/gMJ9xH/AG0fEjR38BhPuI/7aLDSj57+PuJ9XD/df5o+PuJ9XD/df5r6F+JGjv4DCfcR/wBtefEjR38BhPuI/wC2iw0o+e/j7ifVw/3X+aPj7ifVw/3X+a+hPiRo7+Awn3Ef9tHxI0d/AYT7iP8AtosNJ88vr1iCLFMMRyMII/GorDyNiMQoSMbbmwSJSATbcqC/LhX038SNHfwGE+4j/tp1o7VnB4d+kgwuHie1tpIkVgDvAYC9FhpMA0xoXEYSGNcRGYyxYqCVNwdn1SbZ8DnXWrbmXCYvDoCXDRzKozLWOw9hxyt7a174V9BHE4Iugu8HXA4lbdceyx+rXz9ovSrYWdJlz2cmHrKfOX/nECqsmqNJ1U1UEK9Ji7MxbaWIZhTlbat5xyGQy76tfSStMkhfYQXHR7y1wbX4X48d1VHSut6R4cYiNTLtZLbcp+efQ5c71l2mNYZsQ4klY7am6bOSxkG42Rwz8amSTVMSTN88s6WSVJolKKARcX2s2tkd+4+0is9l+Gd7nZwgtfK8pvbtAXI1ZtF6ZE0cUw9NAT2XzI8GBFZZpnVuR9ISxRL1WbpNo+aivmSTyB2hbsqYwjCKjBUl0Ww07fMu2N17fF6KxsjwrEthClnLbbSZMMwNwI99Z7qLgjNpHBxjO+IjJ7kYO3+1TS+tWk49iPB4Y3ggvdv3sh85/wAfaeyr5/6e9WS88mOdepEDHET6TsOuw+iuX1+yqKRpes/wa4PHTnES9KkjABjGwAfZFlJBU52sL8gKsGrmhIsFh0w8O1sJe20bsSzFmJPO5NSVFIoKKKKACiiigAooooAKKKKACivDXJU86AO6SxWHWRGR1DIwKsp3EHIivGiPOkmw7c6BHzt8JWoUuj5DIgL4Zj1X39HfcknI8juPflVR0fpqSFShCyRHfG4uvhyr6wnwBcFWsykWIOYIO8EHeKzrWL4F4JiWw7nDsfRA24/skgr4G3ZTFRjTT4CTzo54Tx2CGXw2r/hU5HrrDDGscayybChQWst7Cwuf8VKYv4ENIKeo+HccDtsp9hXL215hfgP0gx+UfDoOPWZz7AoHvosWlFH05rFNisnIWO99hd3eT6Rqz/Bj8HT6QkEuIBjwinMnqme3oJx2ebeAz3aBoH4GIYCGmJxDjgwCxj6g3/WJFXgaJkAAAsBkAMgOQAoHtsT0LRooVdlVUBVAsAoAsABwAFd+Up6wquHRUvbSZ0VN20C1Ms3lSesK88rT1hVYOiZuRrg6Jm5Gig1PsWryxPWFeeWx+sKqh0TNyNeHRM3I0UGp9i2eXR+sKPLo/WFVH9ETcjR+iJuRooNT7Fu8uj9YUeXR+sKqP6Im5Gj9ETcjRQan2Ld5bH6wo8tj9YVUf0RNyNdDRM3I0UGp9i2+WJ6wo8rT1hVTGiZuRroaJm5Gig1PsWvypPWFe+Up6wqrDRU3I12NFS9tFBqZZunX1hWEfCp8H5gZsThBtQMbui5mEneQOMf8vdWqDRUvbXY0XLQFvsfL+jtKy4cnoyNlvORs0bvH506fGYKTOSGSFuJiYFfBW3eyto1h+CSHEkugMEhzJS2yT2ocvZaqTjfgPx6n5KTDyDtLRn2bJHvoCiE0drVhsLEI4umkAJI2gotc3Ivlle/DjUNpvWybEAoPk4zvCnNvpNy7BVuw/wACGkWPWbDIOZkY+wBM/bVu1f8AgNhjIbFSmcj0F+TTxzLN7RRYaUZdqBqLPpSUBAUgU/KTEdVear6z24cONfUuhdFRYSCOCBQkca2Ue8knixJJJ4kmkMFooQoscQVEUWVVAVVHYBTpcO3OkUOqKRWI867CnnQM7ooooAKKKKACiiigAoooo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9942" name="AutoShape 6" descr="data:image/jpeg;base64,/9j/4AAQSkZJRgABAQAAAQABAAD/2wCEAAkGBxQSEhUUEhQVFhUWFxwYGBgXGBoYGRQeFxcXGBUYGhgYHyggGhomGxcYIjEiJSksLi4uFx8zODMsNygtLisBCgoKDg0OGxAQGywmHyQvLDUsLCwsLCwsNywsLCwsLC8sLCwsLCw3LC0sLCwsLy8sLCwtLywsLCwsLC0sLCwsLP/AABEIAJABXQMBIgACEQEDEQH/xAAcAAABBQEBAQAAAAAAAAAAAAAAAwQFBgcCAQj/xABLEAACAQICBgUGCgkDAwQDAAABAgMAEQQhBQYSMUFREyJhcYEUMkJSkaEHFiNicoKSk7HBFTNDU1Sy0dLhc6Lwg8LxCDSz00Rjw//EABoBAAMBAQEBAAAAAAAAAAAAAAABAgMEBQb/xAAxEQACAgECBAUCBQQDAAAAAAAAAQIRAxIxBCFBUQUTYXGRgaEUMtHh8CJiscEzQlL/2gAMAwEAAhEDEQA/ANxooooAKKKKACiiigAooooAKKKKACiiigAoooJoAKKSacDtphjtMJHk7AE7lGbN3KMzTozlliiTZrb6gpdaELFIYpZWXf1ejC95lK5dwNM8RpiRvNURjnJ1n8I1OX1iO6o3EYwIekd7kXG3KwAW+8BRZV/GnRKyN9CXfSmLbzUgiHzi8p9g2B76aTYmf08Zs9kccY/mDmoWXSjP5iySdtthO+72uPog0mBMf3Sfak/spqLIlnit2SkkgPnYnFN3SFP5AtN2SLi2Kb6WIm/+ympw7HfMwPzVQe5w1drhD+8kP2B/Kgp6GZvioCvRQepL9/L/AH1yYYPUl+/l/vr0YI85ftMPwo8jI4y/af8AOjQxfio+pz5NB6s47sTOPwkrzySLhJjV+jjMQP8A+tdGA+vIPYfxU1yYm/euPqQ/nFejQw/FQ9RVI1Hm4rHL3zs//wAm1XQ6UeZpLFr2MmHf+aE0g0mxm9inFrbLJ85gOqy87BSBc57qcNFY2PCpao2hkUlaYsMXjB5mPib/AFcMDfv6N0pwml9IqN2Bm7jLDf8A+S1MOjo6OlRepkqNacSn63R8h5mCaKQeyQxn3UsuvWFGU3TYfn08EiKP+psmP/dUI8uwpYsVAFybnIDfXCadUZGUDsfqn2OAaKHrL1o7SMOITbgljlT1o2Djuup306qt6pxRl5ZURA7BQzIANsDaKk23kXOfbVkpFp2FFFFAwopLFYlIkZ5GCoouSdwqjHW/EYjEIkEJWBnC3ZtmSQE9ZrWOwoW7W87LhmKyy54Y61PfYuOOUraWxfqKiYZTHMiBmKvtDZYlipUX2gzXa3Agm2YtbjLUsGeGaOqG23wS1QUUUVsIKKKKACiiigAooooAKKKKACiiigAoopOSULvNAm0txSuXkA3mmkmKJ3ZVD4/TsUTbFzJKd0UY23Ph6I5k2AqkjGWZdCcfEngPbURj9ORo2xcyS/u4xtN3m2SDtNhUXN08369+iT9zC3WPZJN+Se2kZ8TDhkC2WNTuRBdpDxNh1nPNju4kU+RLUpfmYvNiZ5POYQr6kZDSfWkPVXuUHvphNi4oDsjJ2Hmrd5X7Sc2t2khR2VHYjSUkm75JOQIMh723L3Lc/OpTRejWe4iTK/WY7iebMc2b2mq0vqYyzRjygrZ4+KlfdaFfB5Pb5in7XfSuB0UXbaRC7eux2iPrNu7harHgdAomb9du3zR4cfGpcZZDdRaWxk1Of5mQmH0Af2j+C/1P9KkYdFRL6N/pZ/4p1ei9LUylCK6HiQqNyqO4ClBXF69FIs6vRevAtdBKBnl64khVhZlBHaKWAFe3phRStKYXo5GSxK8O48Pyo0eCYoyczsKGPNlAVj9oGn2tOUinmv4E0y0J+q7nl980hHuIpy2J4dVOSF+jo6Ol7UWrM66GzwhgQQCCLEHcQd4qKwxZS0LG5S1id7I1+jY8zkVPMoTxqetUTp+LZCTD0Dsv2o5AP2WCNfgA3Oqi6Zjnx6oE5qoUViAiB7ecFALKTmCQM7HOrVWaYPHmN1ccD7RxHsrRcLKGUEG4IuDzBzFOa6i4TJa0sWrmWQKCzEBQLknIADMkmuqpmsWKlxkpwuGF40Py0m5NoegW424gXN7brVy58vlwcqt9Eehix65U3S6sjdMaRbGyC210KtaNAM5D6xHE8hwHLOpzAYJMKhkkKhtk3N+rEu8i/hcns5AV1Bh4cFGWZgWtYue3cqLwubZC5OW/KlMFo18QwlxClY1IaOE72IzWSXtG8Jw3nOwX5iOPNxeZqLuXWXSK7L1/m1s6suVVpjyiuncX0BAzscTICu0uzEhFiqEglmG8M5ANjuCqMjcVOUUV9PgwQwY1jhsjibt2FFFFbCCiiigAooooAKKKKACiimOL0kFyXrN7h3n+lAD0m2+qprH8IWDwY6zPK2dlhXavbf1iQnvrnH4gSfrn2h6m5fsDf43rh8Oki7LRqU5Mot9k06Icii6U+GXpD8ntYde1Ntj3mxA7h7TTzQOuOLxn/tlMo4uYthBzvI+yvhv7KnPijgtra8lhuPmC32Tl7qmgtgAMgNwG4dw4VVmUsak7bZD+QYmX/wBziSF9SDK/YXIGXZsnvp/gcFHCpWJFRd7Hi1uLuxu3icqS01peHCIHna20bIgzklPqovHvOQ4kVX9L6Gm0nERJLJBERcRRWscsulYgmTuyHZxpN2VGKjsdT63JKzx4Mh9jJ5t8an1Yx+0bt80ZeduqPXIliSzN5zMbs3eTwzyG4cAKgtV8F0EAQ79pyTz6xAP2QKsGioukmjTgWF+4Zn3A1rFUrOHNNylXQsuhNABgJJtxzCbu4sfyqzoAAAAABuAyApPao2qhuyoxS2FdqjapMZ0oqc6RR6DXQWgGvb0DOgor29cXovQM7vRek9quGxKjeyjvIoCxe9F6ZtpKIb5Yx9df60k2mYB+2TwN/wAKdMWpEVre3Wj7j+Ippq/+qb/Uf8b0lrTpBJGTo2DAA3t2nt7qU1XzhJ//AGP7mt+VOX5RYf8AkZKWplpXSkOGTpJ5FjW9rsd55Abye6pC1VPW3CKuLwmKnjMuGh2ukUKX2CdzlBvAOyfqdwOUnSbOxc2TWh9MQYpC+HlWRQbG29TyIOY8ad4iAOrIwurAqRzBFj7jXmF0VgpHOKwpVGkUBngK7EoGY2lsVJ7QAe2nnkI4zP4CMfiprzX4xwi/NKmaeVIznygoLSEBlJVicrlTsk+JF/Gr9qbpUtAAEdytwCB1SN4O2bLle2++VNn0do6FzM8cRkvcyS9dgeYL3C+Fqi9MfChhY+rGTK24BN19w6xy9l6zn45DL/Tgg5P0XIjHwDhLVZdpdpv1j7I9SMkfakyY+GzyN6jTpTaJhwaB2TqkLZYoeNncCy7/ADQC2e7jVCx+ksZitlSdjpGCJFGSNpm3B5POIFiTaw2Q2RtWoat6FjwWHSCPcouzWsXY5u5txJ9mQ4Vy4IZuPbeWVQXSPX0v/NfJ25cfk0nuJaO0GFYSzt00w80kWSK4seiTPZyv1iSxuc7ZVMUUV7mLFDFFQgqS7HM23uFI4nErGLsQAOdc4nEhchmfwqj6zYpnxCRE9ULtntJZlF+7ZPtrlnxkZZPKxO5XT7Lk388vloGqVsuMGlo33GnysDuqp6PClQVIYHipBHtFOMPpZFMt2K9CwU7rsSivkOVmGZ7a1i8kXzdr4f6fzcmyxSyhRcm1REes8Bd0BJ2bZgE3vf2bjVY8rxGk3KYciOBTZpTmO5BvkbK3IWNzcWNv0FoOLCIViBu2buxu8hHFj7bAWAvkBW6bYElRRRVDCuZHCgkmwFdVWtZMcvTRwt5myZHHrZ2RT2Em/hQJuhTF6TaUHox8n6xyDd3FvDLtrzEQLGBtkyO25fNXtuB6IuN96YYzTaKOtn2D8OyvcJijiS8gHWuMuIUjq/7tuk5pSUXu/wDRKTab7HYjG1tEDa7AAB2AcBSm1Xhw7+qfZXBUjeCO/KrJFQb7qrWu+ukej12FAlxRGUd+rFfc0hHuXeewZ1b0CKjbMihypAbfskjI24gH21ls/wAGbyMzSYyMsxJZth2LE7yb2uaBmcx6UlxGNWfEyF5Cd53LyVRuVRc5Ct60DpC8OZHm/lVIX4J4/Sxp+rCfzepCfVEww7I0hiipZEsEiXKSRIz1jdtzc6AZEwzbSg8wD7Ren+idI9BKJNnasDYXtvFuXbUompGHG+fGN9eNf5UpVdSsFx8pb6WIf/ttWmtHJ+Hd3Z2dc3O6FftE/lXh1wkG9Yh33/rXS6n4Ab8OW+lNMf8AupaPVjALuwcH1gW/mJpal2K8h/8Ar7DGTXlx6cC+z82ppJr+f4iEd2xVij0PhV83CYYf9FD+Ip5BAgyjijH0YkH4LRrXYPI9WUl9fz/FD6qg/gtA1tlfzXxDfQjkP4LV+ecoCdoDsW1yTkAAvEmwt21y0mI/dTfaT++ohnhP8jT9uZT4at7KH+mMU26LHt3RTW9ptXV8a27C4s/Ssv8AM1Xgmf8AcTe2P/7KZ4fSSuNobQzO8XvbiCtwRyN86vWw8iHqVPyDHN/+G31poR/3E0ouhMcf2MK/SnH/AGg1bPKxyb7J/pXvlXzX9n9aWuQeRj7FWXV3HHecIv8A1JGPuSlRqtizvxGHXujkb8SKfadx1rB+nVCM+ijkck3O/ogSB2dtRUOPwoPyXlYbmMNiR7epa3fRrZXlQ7DpdUZ/Sxq/Vw/5l6mNV4THhwhbaKyzDatbatPIAbDdcAUrHim2AxAts3JPVOW8kWy7qQ0OXEEdwoJQMczkW6zcOZNJtspRitkS+1Xu3TTab5vvr0FuY9h/rSKIPSep8LsZIXkw0jZkxEqrHmVBHuIqFxWp2NO7GlvpPIv4E1eAj9v2TXpJG+s5Yccncopv2KU5LZmQayagYtYzMXR+jzYB3ZiOJAZcyN/dejUHV8TzK5YMIxtEW3Hctz7T4Vrxk51D6omFMPPio0CRvJJIABbqRDZv2XKM1uG1avJ8byPDw1w3bpfX9rO3g+IcNUd7JbVXRobEySkdXDjoY+12Aad+2wKIDw+UHGrlUFqPA6YKES26Rtp3tu2pJGdvG7VO138HgWDDHH2XP36/cwyTcpNsKa4nE2yXfz5UNMWuF3br87ZHwr0Ye1qjjI5cmFwwum65/Xn9iVSfMbQwXzP/AJqpayw7GMVua7PsJdfc59lXm9qrmt+F20Djeu/w3HwuR3GvOwcLh4NKMXcrt+vJp/Z39CncyI1Z0KcPJKVkJiksVjI/VnO+d8xny4VI6U1TgxUqSyGRSCNsI1lnCm4SRbdYew2yvao2HTIjjVmsOuiMSbBNtwpY9gv+FK6V1mJboMIpkkPLfb1idyL2n3nKvWu+ZlsTOltMQYQbTELsKQFFgAOR4AC24VPYWbbRXsRtKGsd4uL2PbVS0FqyqsJsUwmm3gb44vog+c3zznyC1P6uSXgUeozx+EUjRj3KKeOSUtK9yuZJ0UUVsAVmWlEmmx8zrCZEKKsTCUIqkekwsSRmf+brfp/SZv0EfnN5x5A8PZ7qgJ9NRwDYj67cTwv2nj3CmiJMI9W3fOR44wfRj2nt2Bnt7walNGwYfCAhXzO8uwLG27IWsMzkBxqpYrTMknnMbchkPdv8ajMXpWOIXkkVPpEAnuG80OKbtkqbSpGk/puH1199Kx6Sjbc6Hx/KscfXXDDc7N3I35gV1Frlhm3uw70b8gadBbNgmw6NwseYyqKxcDJyI5/1qpaL1iyvDKGHIHaHiOFWjRunkl6rWVjw4N3f0pBaYmuIGybg7XC2720y0o52UFx+tj4cnDc+ynmkYdg3Hmn3dlQ+kZsk/wBRPxrHDg8tyeqTvu7r29Cpz1VyS9iV6U8x7P8ANebZ9Y+wf0qP6ejp63MyQ2vnN7R+QrzLm32jTDp6OnoAlsJhRIeNhmTcm3v3mpEQgDZUbK8hx7SeJrrRcGzEvNhtHx833W9prjTDSLEehRnkJCjZ2LrtEBns7KDsi5tfMgDjXw3jXiOXiOIfDY3UU6fOk31t9l+534IqC1PcNE4fpZS/7OElV+dJuY9yDq/SLcVqwWqE0HpRQ6YVcPiItmMsDJ0RAVSBdmSVjtMx3nNjtHgbSuk8G0sTxrI0RYW20ttKDv2b7jbK/C+WdfV8BgxYeHjDE013XV9X8/oYTk5StkLpDFeUs0SEiFSVlcftGGRjXmgPnnj5vrUymBW4Po77brcCOyvdEQuJCscm1hYl6Neoi7bqbHYKjKNLFb+k19wXrO9KoBsOdwbYbtV/6H8a8fB4rm/GzwZK/trnVf8AW+XNr4l8FTxx0WiN6ajpqYYhijMp3qSPZSfT19KmmrRyj7EBXFjfvBsRTaLBKDcvI3YzZe4Ckuno6emArpiW8RjH7UiLlk5s9u5No+FSsILGyioDDAzYlQPNiXaJ5M91XxCbf2xU5itKpANkZtyG/wATwoGSkWEUecbnlSjYuNPVHefyyqi6S1jIF5JFjXvCj2nfVdm1ywoNukLfRVj77WNFDvsax+lovXSlY8WjeaVPcayFNc8MfTYd6N+QNSeE0tHL+rkVu45jw3iigtls13mRcKy7jL8mCMjYg7XuBHjTbCYYJojZG4QMPAk7R95rP9d9OSK0KbRZQGNjnvIG/wAK0H4OsamM0cEPo7cTjiLkkf7XFeR4tjcoY32kv9muJ82WbVnF9Z4jz2k7rAMvgRf6x5VPvextv4VVMIpUjcJYyNoc/nD5rZ+0jeDVjxWJ2Yi6i5sNkHcS1goPZcivUclp1dBRvYR0I4OHhYbjEhF9+aCnEstV/QWLZOkw8hu8TEg5DbSQlkYAZC1ythu2Rzp3NiKxjkjPGmuqKnykOpJqbytcWNNvKedJyTE9g518D4l+JwZ6k36P9DqxRU1yKlp/BdAWNg8DghgcwAcir/N5HwPAnrVbE4bDKUiBTaO020zMxNgB1nJNgALZ1JaS0rGgIPWP/ONU7C6v4jFuTg1AS+ZcfIr3E5+CV9D4Z4hPNHTKPP7fSrr227NbGmTg246n88vvbXzv6M0JtNIFJLiwFznutUzqrCy4ZC4IZy8pB3r0sjSAHtAYDwqJ1d1JSABp2E0gsbBdiMEZiyEktb5xO69hVsr3ccJatUjidLkgptpHFiGJ5D6Iv3ngPE2FOaqHwl4/osMqj0mv3hAT/MVrchukUfSOmHLtZjnfaI9K5ufCo04q2ZNgPdUV5RVf0zi5MRKuEg3setwHOxPBQMzVGKVj3Hayyzv0OCUsT6YGZtvIvkq/ONJR6uovWxMrSOd4Q5eMjXLeAHfUpFFHhY+ii4+e+5pSOJ5KOC8O+n2jtXWljE+JlGHw581iNqSb/Sj3kfOOXHMVVdx32K9IsC5LCn1tpj7zTKaSI/s1H0bj8DVuxEmi4shhJp7elNiGjJ7dmHKrnH8GOAxMEb9FJhpJEDWjmd9jaF7fK3BtflSbGkYoCFO1GxVhuzz8GFWDRGtBuEn8H3fa/qK51w1DmwXSSRSLiYI22ZGTz4DvtKgJ2ciMxlnwqnpiOdKyqN90FpwTL0MpzI6ret2HtG/t/GI0pjQoKtkySJcd0i3IPK2dZ7q5pYi0ZO7NDxFs7fmKtGnsZ0yrL6TKVb6ScfEWoIZL/pRPXHto/SieuPbVJ8qo8poFRdv0onrj206wuMjZJTtC6JtDP5yg39tZ/wCU090RjwsmyxssitGx5BxYHwbZPhWWfVobj0p/DuvrsVFczd8NMmwnWHmLx+aLVxjtIRRRtI7ZLwGbMSQFVRxZmIAHEkCqnqppHpcMgOTw/IyDipTJfalvENypxixKZo3URssdyFdmXrnIOdlTfZW9hza+8C3w2aEFxsseWlHU7fPZ8/uj0o47xqUS16v4To0LzFenlIaSxuFsLJEp4ogyvlc7TWBY0x03pZJZDhY5VQC3TuGAKhhcQob3EjDeRmqm+RZSGOitNs6SyTCOOONiocOSrBMpGuwFgGuvep7Ki2iGJlE0karGrbUUZUBmbhNLlfa9VD5u89a2x9Rx3FYuG4W4OrX9PLn9Fy+enuc2OEpzqvct0XRooVSqqoAAFgFAFgABuFqjdZ8Si4WQ7Qy2ePz1tTfpaqXwi6WCRJCD1pG22HJUuFv3sT9ivmfCLy8ZCo7c39P5R0Z8ShBsRk0wrElnBJ3knfXH6UT1x7apPlNHlNfeJUeZRdv0onrj20hiNOIoJBvYXqoeU0vo+UNICfNTrt2keYvi1j4dtAUXfD484aG37eU7b/MLAAD6qgKO69UjTOtbF+iwwMkrG21YtnxCj0m93fTLWjTTk9FHcySnO2/rGwUdp3d1SOjNHLgksLGZhaRx6PONDwUcT6R7LU0P1ZHLq8xPSY2Zi/qKQzDsZz1V7lBrt4cOmSwr3uWY+8291TeitCS4sNIXWHDqbNNJ5t/VRRnI3YPbfKnE8ei4cuhnxRHpSSmBT3LFmB350w9yoTSRfuk8Lj8DTNgl7oShG7O9u4jMVsegdRdHY7CrOcK2HLlgvR4iVjYEqG+UyzIOVqpeuHwZSYYucJKMSI1DvFkMRGpvZ9hfPXI5gA5bjU2WkVDH42STZ6Q7RUEA8SDzPGpfUjW6TR0xdRtxPYSR3ttAbmHJhc+21VVMR7KUJvUyipKmNcj6V0ZrRgMcqlZk2uCu3RypfeBmD9k2NL6VfDKmy06hvQDTFztDMbCsxu3KwvXzHHLssCN4rdPgLiceUuYysbiIoxFto/KBwO4bNZeV6lWS+kXlkWPEJDMk63C3ie0q8VZbbSqd9mAI38L06THk9V0aKS1zG9todotkw7VJHDflV2pvjcFHMuzKiuN4DAGx5jke0VzcNwS4dOMJNpu6fT2NJzUkk0Z7pPTaR3zuaiNH4vGYxtnDRlkvYserGve/PsFz2VoS6mYLa2jAGPJmd1+yzEe6pyKIKAqgKoFgALADkAN1bz4eGWOnIk0ZxbhK4squidR4ls+JPTP6u6MfV9Lx9lWtEAAAAAG4DIDwrqiqxYceJaYKjTJmnkdzdhRRRWpmFZf8NeI2RhhzEv8ANDWoVk/w9oQmEfgDKh726Nh7kamhS2MvnxmypPIf+K71Sw/RxSTt58rFFPzVsZD9ZiB9U1EyvtC1TzHYghUcIwfFizH8apGb2LLqFoEY7FEyi8ENmcHdIxJ6OPtHVYnsUD0q0rWjV2HGjYJ6KYLaNwOA4bO5l7MiOysqw2LMOjIChKtNiJZSQSDeG0K5++rZqnrp5QkcOM6zObJIMrm5C3t5rcmHHlQ73DlsQUGoUoxUcMsLMhYF5MzGUBuxvuFxlY551q+Kxyx9NK5tHh48+yy9I/8At2PaajcPicSsjqwDxBbIxKhmN8r2GVhvJG+1RQSBMPNh8VKxGIdlfaNtnaVRkw3C1jtHtvaxrHz8byeVa1VddaKUWlfQw/RmtuIwuMfFAhmlZmlQm6TK7EtGwO8ZkA2ypTX7Q0UEkWIwv/tMWnSwj92f2kR7VY++3CtCHwU6OfdjJ27nhP4JTb4RtV4sJoZY45JHWHEB0MmySolurqNkDq3N+81oOzJcPMQQRvGYq2xY66DkbN7v8+6qVGamcFP1B/zjQhNDqWWxIrjyim+KO1YqRfcRceBz30hsty/CmA/8oo8oqP2W5fhRZuVAFt0BrS2HlEnnXASVL26VR5rA8JF4Hj4tfQcTp6KSANh5ltJcbdwDAALyO6m+yyLmAcixUXIN6xDrcqWw2LkjN4yVN1a4yN0N1z7DnbnnwFefxPhuDiJRlNc1/js/Q2x55wTS6m34YGUJdSkEQHQwnf1fNklB9L1VPm7z1slkulrIYPhDxyizdDJ2vELnxjK0ni9f8c4sHSL/AEo1U/aN2HgRXkcT4NxPE5XPJNffkvRfudePisWONRTNQ0/rDFg02pTdyOpEDZ5ORPqJzY+FzlWSaS0w+IlaWU3djnbIADIKo4KBYAdlQsk7MSzEsxNyzElmPMk5k99c9Ia9jgfD8XBxqHNvd/zocmbNLK7exJ+UUeUVGdLXnS13mNEp5RT/AA8mwu/tJ5/8/KobCtbM7+FOXluCOdAmPtU4tqWXFP6GSfTe4B+qgPiRVl1e0UcdikhuQmbyMPRRbbVjzJIUfSvwqE0Z1MKAPSkdj4BVH4VPauy9HgcZKPOeSKG/IC8je249lV0J3Zrul9A4aWFMOy9GqjZiK9Xo8rALw8DvrLtL6hTwyBBG0+2bK6g7OfrAeZ23y7akdUte2CGPGfKRbWyGIuyiw871lz7++rx02IjmRU6+HsSSzAsMjsqDvOdszfInPdUSkoJylsityRwOFWHocPHkkMQ9w2E9tnP1a+dNataZv0rLjIJCpElomHqJZFBHFSFuRuN62+HELh5MRLPIw6S3VOagEtaxGZ4jcLDneqY3wXaNc9TFy7JNwqyRNs8gOoT7c6jHlhlgpwdp7MprS6ZSNecJFiIItKYZAizsY8TGu6GcC5I5K4z9nOqfDJW26X1JgweicfHFLLIroJbSFSFaHrBl2VGZAse4ViOBgaSRI1ttOyot8hdiFFzyuasC1YPGbSA8bZ9431s3wL4svh5lPoOAO4gt+JNYQkMkDSQyqUkjcqynepG//wA8b1unwF4e2ClkP7Sc27kRF/HaoElzNIooopFhRRRQAUUUUAFFFFABWe/DngOk0YZAM4JUk8CTE3haS/hWhV46ggggEHeDuNAHx/opuklVF6zNkqrmWPAADMmrPrDgJcNsRzIUcRrdTY2323ZbrV9Jx4ONTdY0BHEKAfaBWa/DdoIvEmKQX6PqSW9UnqnwJI8RVJkSj1KBo+F8To6OOFS0kOIdCo9WYdJtdi7WV+w1cdV9Xkwio0xEs4uVC7kvfzb7zn5x91Znqtp84PEbR/VuNmQdgPVbvUk+BNXTWjXHyaNTCm20gurn9WO2484/NFBLLthHlErO8gsy5Rg5A333PIZXA40wxGmNmCbETQAthyzKLDaOyqtfO+yd2fYDwFYjDrHIMUmJdmLqwLG+9b9ZRyGzfLdWyNiVcMDYrIufaCLe9T7qjy4a9dLVVXXOu19httKioH4aJP4RPvT/AGV5rxrY2L0TG0kYjM83VUMWukVyWzA9IW9lUzR+rDvPIjnYhhYiSU5AKp4E5FiPZekta9NDEyqIxswQqI4V5KOPebD2CqK5WcarauT4+bocMqs4QudptkWUgHM9rD20tjMBNgpeixERSRCGKOAQwvcbjZkNt4NjnWx/+n3Vgw4eTGyLZsRZY7jMRqc27mb3Ip41pWldAYXEkHEYeGYqLKZI1cqOQLDIUh0fNg19xPq4f7r/ADXvx9xPq4f7r/NfQnxI0d/AYT7iP+lHxI0d/AYT7iP+lOxaUfPfx9xPq4f7r/NHx9xPq4f7r/NfQnxI0d/AYT7iP+2j4kaO/gMJ9xH/AG0WGlHz38fcT6uH+6/zR8fcT6uH+6/zX0J8SNHfwGE+4j/to+JGjv4DCfcR/wBtFhpPnv4+4n1cP91/mj4+4n1cP91/mvoT4kaO/gMJ9xH/AG0fEjR38BhPuI/7aLDSj57+PuJ9XD/df5o+PuJ9XD/df5r6F+JGjv4DCfcR/wBtefEjR38BhPuI/wC2iw0o+e/j7ifVw/3X+aPj7ifVw/3X+a+hPiRo7+Awn3Ef9tHxI0d/AYT7iP8AtosNJ88vr1iCLFMMRyMII/GorDyNiMQoSMbbmwSJSATbcqC/LhX038SNHfwGE+4j/tp1o7VnB4d+kgwuHie1tpIkVgDvAYC9FhpMA0xoXEYSGNcRGYyxYqCVNwdn1SbZ8DnXWrbmXCYvDoCXDRzKozLWOw9hxyt7a174V9BHE4Iugu8HXA4lbdceyx+rXz9ovSrYWdJlz2cmHrKfOX/nECqsmqNJ1U1UEK9Ji7MxbaWIZhTlbat5xyGQy76tfSStMkhfYQXHR7y1wbX4X48d1VHSut6R4cYiNTLtZLbcp+efQ5c71l2mNYZsQ4klY7am6bOSxkG42Rwz8amSTVMSTN88s6WSVJolKKARcX2s2tkd+4+0is9l+Gd7nZwgtfK8pvbtAXI1ZtF6ZE0cUw9NAT2XzI8GBFZZpnVuR9ISxRL1WbpNo+aivmSTyB2hbsqYwjCKjBUl0Ww07fMu2N17fF6KxsjwrEthClnLbbSZMMwNwI99Z7qLgjNpHBxjO+IjJ7kYO3+1TS+tWk49iPB4Y3ggvdv3sh85/wAfaeyr5/6e9WS88mOdepEDHET6TsOuw+iuX1+yqKRpes/wa4PHTnES9KkjABjGwAfZFlJBU52sL8gKsGrmhIsFh0w8O1sJe20bsSzFmJPO5NSVFIoKKKKACiiigAooooAKKKKACivDXJU86AO6SxWHWRGR1DIwKsp3EHIivGiPOkmw7c6BHzt8JWoUuj5DIgL4Zj1X39HfcknI8juPflVR0fpqSFShCyRHfG4uvhyr6wnwBcFWsykWIOYIO8EHeKzrWL4F4JiWw7nDsfRA24/skgr4G3ZTFRjTT4CTzo54Tx2CGXw2r/hU5HrrDDGscayybChQWst7Cwuf8VKYv4ENIKeo+HccDtsp9hXL215hfgP0gx+UfDoOPWZz7AoHvosWlFH05rFNisnIWO99hd3eT6Rqz/Bj8HT6QkEuIBjwinMnqme3oJx2ebeAz3aBoH4GIYCGmJxDjgwCxj6g3/WJFXgaJkAAAsBkAMgOQAoHtsT0LRooVdlVUBVAsAoAsABwAFd+Up6wquHRUvbSZ0VN20C1Ms3lSesK88rT1hVYOiZuRrg6Jm5Gig1PsWryxPWFeeWx+sKqh0TNyNeHRM3I0UGp9i2eXR+sKPLo/WFVH9ETcjR+iJuRooNT7Fu8uj9YUeXR+sKqP6Im5Gj9ETcjRQan2Ld5bH6wo8tj9YVUf0RNyNdDRM3I0UGp9i2+WJ6wo8rT1hVTGiZuRroaJm5Gig1PsWvypPWFe+Up6wqrDRU3I12NFS9tFBqZZunX1hWEfCp8H5gZsThBtQMbui5mEneQOMf8vdWqDRUvbXY0XLQFvsfL+jtKy4cnoyNlvORs0bvH506fGYKTOSGSFuJiYFfBW3eyto1h+CSHEkugMEhzJS2yT2ocvZaqTjfgPx6n5KTDyDtLRn2bJHvoCiE0drVhsLEI4umkAJI2gotc3Ivlle/DjUNpvWybEAoPk4zvCnNvpNy7BVuw/wACGkWPWbDIOZkY+wBM/bVu1f8AgNhjIbFSmcj0F+TTxzLN7RRYaUZdqBqLPpSUBAUgU/KTEdVear6z24cONfUuhdFRYSCOCBQkca2Ue8knixJJJ4kmkMFooQoscQVEUWVVAVVHYBTpcO3OkUOqKRWI867CnnQM7ooooAKKKKACiiigAoooo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STRUCTURES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dirty="0" err="1"/>
              <a:t>Affirmative</a:t>
            </a:r>
            <a:endParaRPr lang="es-CL" dirty="0"/>
          </a:p>
          <a:p>
            <a:pPr lvl="1"/>
            <a:r>
              <a:rPr lang="es-CL" dirty="0" err="1"/>
              <a:t>Subject</a:t>
            </a:r>
            <a:r>
              <a:rPr lang="es-CL" dirty="0"/>
              <a:t> + </a:t>
            </a:r>
            <a:r>
              <a:rPr lang="es-CL" b="1" i="1" u="sng" dirty="0" err="1"/>
              <a:t>should</a:t>
            </a:r>
            <a:r>
              <a:rPr lang="es-CL" b="1" i="1" u="sng" dirty="0"/>
              <a:t> / </a:t>
            </a:r>
            <a:r>
              <a:rPr lang="es-CL" b="1" i="1" u="sng" dirty="0" err="1"/>
              <a:t>ought</a:t>
            </a:r>
            <a:r>
              <a:rPr lang="es-CL" b="1" i="1" u="sng" dirty="0"/>
              <a:t> </a:t>
            </a:r>
            <a:r>
              <a:rPr lang="es-CL" b="1" i="1" u="sng" dirty="0" err="1"/>
              <a:t>to</a:t>
            </a:r>
            <a:r>
              <a:rPr lang="es-CL" dirty="0"/>
              <a:t> + </a:t>
            </a:r>
            <a:r>
              <a:rPr lang="es-CL" dirty="0" err="1"/>
              <a:t>verb</a:t>
            </a:r>
            <a:r>
              <a:rPr lang="es-CL" dirty="0"/>
              <a:t> + </a:t>
            </a:r>
            <a:r>
              <a:rPr lang="es-CL" dirty="0" err="1"/>
              <a:t>complement</a:t>
            </a:r>
            <a:endParaRPr lang="es-CL" dirty="0"/>
          </a:p>
          <a:p>
            <a:pPr lvl="1"/>
            <a:endParaRPr lang="es-CL" dirty="0"/>
          </a:p>
          <a:p>
            <a:r>
              <a:rPr lang="es-CL" dirty="0" err="1"/>
              <a:t>Negative</a:t>
            </a:r>
            <a:endParaRPr lang="es-CL" dirty="0"/>
          </a:p>
          <a:p>
            <a:pPr lvl="1"/>
            <a:r>
              <a:rPr lang="es-CL" dirty="0" err="1"/>
              <a:t>Subject</a:t>
            </a:r>
            <a:r>
              <a:rPr lang="es-CL" dirty="0"/>
              <a:t> + </a:t>
            </a:r>
            <a:r>
              <a:rPr lang="es-CL" b="1" i="1" u="sng" dirty="0" err="1"/>
              <a:t>shouldn’t</a:t>
            </a:r>
            <a:r>
              <a:rPr lang="es-CL" b="1" i="1" u="sng" dirty="0"/>
              <a:t> / </a:t>
            </a:r>
            <a:r>
              <a:rPr lang="es-CL" b="1" i="1" u="sng" dirty="0" err="1"/>
              <a:t>ought</a:t>
            </a:r>
            <a:r>
              <a:rPr lang="es-CL" b="1" i="1" u="sng" dirty="0"/>
              <a:t> </a:t>
            </a:r>
            <a:r>
              <a:rPr lang="es-CL" b="1" i="1" u="sng" dirty="0" err="1"/>
              <a:t>not</a:t>
            </a:r>
            <a:r>
              <a:rPr lang="es-CL" b="1" i="1" u="sng" dirty="0"/>
              <a:t> </a:t>
            </a:r>
            <a:r>
              <a:rPr lang="es-CL" b="1" i="1" u="sng" dirty="0" err="1"/>
              <a:t>to</a:t>
            </a:r>
            <a:r>
              <a:rPr lang="es-CL" dirty="0"/>
              <a:t> + </a:t>
            </a:r>
            <a:r>
              <a:rPr lang="es-CL" dirty="0" err="1"/>
              <a:t>verb</a:t>
            </a:r>
            <a:r>
              <a:rPr lang="es-CL" dirty="0"/>
              <a:t> + </a:t>
            </a:r>
            <a:r>
              <a:rPr lang="es-CL" dirty="0" err="1"/>
              <a:t>complement</a:t>
            </a:r>
            <a:endParaRPr lang="es-CL" dirty="0"/>
          </a:p>
          <a:p>
            <a:pPr lvl="1"/>
            <a:endParaRPr lang="es-CL" dirty="0"/>
          </a:p>
          <a:p>
            <a:r>
              <a:rPr lang="es-CL" dirty="0" err="1"/>
              <a:t>Interrogative</a:t>
            </a:r>
            <a:endParaRPr lang="es-CL" dirty="0"/>
          </a:p>
          <a:p>
            <a:pPr lvl="1"/>
            <a:r>
              <a:rPr lang="es-CL" b="1" u="sng" dirty="0" err="1"/>
              <a:t>S</a:t>
            </a:r>
            <a:r>
              <a:rPr lang="es-CL" b="1" i="1" u="sng" dirty="0" err="1"/>
              <a:t>hould</a:t>
            </a:r>
            <a:r>
              <a:rPr lang="es-CL" b="1" i="1" u="sng" dirty="0"/>
              <a:t> / </a:t>
            </a:r>
            <a:r>
              <a:rPr lang="es-CL" b="1" i="1" u="sng" dirty="0" err="1"/>
              <a:t>Ought</a:t>
            </a:r>
            <a:r>
              <a:rPr lang="es-CL" b="1" i="1" u="sng" dirty="0"/>
              <a:t> </a:t>
            </a:r>
            <a:r>
              <a:rPr lang="es-CL" b="1" i="1" u="sng" dirty="0" err="1"/>
              <a:t>to</a:t>
            </a:r>
            <a:r>
              <a:rPr lang="es-CL" dirty="0"/>
              <a:t> + </a:t>
            </a:r>
            <a:r>
              <a:rPr lang="es-CL" dirty="0" err="1"/>
              <a:t>subject</a:t>
            </a:r>
            <a:r>
              <a:rPr lang="es-CL" dirty="0"/>
              <a:t> + </a:t>
            </a:r>
            <a:r>
              <a:rPr lang="es-CL" dirty="0" err="1"/>
              <a:t>verb</a:t>
            </a:r>
            <a:r>
              <a:rPr lang="es-CL" dirty="0"/>
              <a:t> + </a:t>
            </a:r>
            <a:r>
              <a:rPr lang="es-CL" dirty="0" err="1"/>
              <a:t>complement</a:t>
            </a:r>
            <a:r>
              <a:rPr lang="es-CL" dirty="0"/>
              <a:t>?</a:t>
            </a:r>
          </a:p>
          <a:p>
            <a:pPr lvl="1">
              <a:buNone/>
            </a:pPr>
            <a:endParaRPr lang="es-CL" dirty="0"/>
          </a:p>
        </p:txBody>
      </p:sp>
      <p:sp>
        <p:nvSpPr>
          <p:cNvPr id="39940" name="AutoShape 4" descr="data:image/jpeg;base64,/9j/4AAQSkZJRgABAQAAAQABAAD/2wCEAAkGBxQSEhUUEhQVFhUWFxwYGBgXGBoYGRQeFxcXGBUYGhgYHyggGhomGxcYIjEiJSksLi4uFx8zODMsNygtLisBCgoKDg0OGxAQGywmHyQvLDUsLCwsLCwsNywsLCwsLC8sLCwsLCw3LC0sLCwsLy8sLCwtLywsLCwsLC0sLCwsLP/AABEIAJABXQMBIgACEQEDEQH/xAAcAAABBQEBAQAAAAAAAAAAAAAAAwQFBgcCAQj/xABLEAACAQICBgUGCgkDAwQDAAABAgMAEQQhBQYSMUFREyJhcYEUMkJSkaEHFiNicoKSk7HBFTNDU1Sy0dLhc6Lwg8LxCDSz00Rjw//EABoBAAMBAQEBAAAAAAAAAAAAAAABAgMEBQb/xAAxEQACAgECBAUCBQQDAAAAAAAAAQIRAxIxBCFBUQUTYXGRgaEUMtHh8CJiscEzQlL/2gAMAwEAAhEDEQA/ANxooooAKKKKACiiigAooooAKKKKACiiigAoooJoAKKSacDtphjtMJHk7AE7lGbN3KMzTozlliiTZrb6gpdaELFIYpZWXf1ejC95lK5dwNM8RpiRvNURjnJ1n8I1OX1iO6o3EYwIekd7kXG3KwAW+8BRZV/GnRKyN9CXfSmLbzUgiHzi8p9g2B76aTYmf08Zs9kccY/mDmoWXSjP5iySdtthO+72uPog0mBMf3Sfak/spqLIlnit2SkkgPnYnFN3SFP5AtN2SLi2Kb6WIm/+ympw7HfMwPzVQe5w1drhD+8kP2B/Kgp6GZvioCvRQepL9/L/AH1yYYPUl+/l/vr0YI85ftMPwo8jI4y/af8AOjQxfio+pz5NB6s47sTOPwkrzySLhJjV+jjMQP8A+tdGA+vIPYfxU1yYm/euPqQ/nFejQw/FQ9RVI1Hm4rHL3zs//wAm1XQ6UeZpLFr2MmHf+aE0g0mxm9inFrbLJ85gOqy87BSBc57qcNFY2PCpao2hkUlaYsMXjB5mPib/AFcMDfv6N0pwml9IqN2Bm7jLDf8A+S1MOjo6OlRepkqNacSn63R8h5mCaKQeyQxn3UsuvWFGU3TYfn08EiKP+psmP/dUI8uwpYsVAFybnIDfXCadUZGUDsfqn2OAaKHrL1o7SMOITbgljlT1o2Djuup306qt6pxRl5ZURA7BQzIANsDaKk23kXOfbVkpFp2FFFFAwopLFYlIkZ5GCoouSdwqjHW/EYjEIkEJWBnC3ZtmSQE9ZrWOwoW7W87LhmKyy54Y61PfYuOOUraWxfqKiYZTHMiBmKvtDZYlipUX2gzXa3Agm2YtbjLUsGeGaOqG23wS1QUUUVsIKKKKACiiigAooooAKKKKACiiigAoopOSULvNAm0txSuXkA3mmkmKJ3ZVD4/TsUTbFzJKd0UY23Ph6I5k2AqkjGWZdCcfEngPbURj9ORo2xcyS/u4xtN3m2SDtNhUXN08369+iT9zC3WPZJN+Se2kZ8TDhkC2WNTuRBdpDxNh1nPNju4kU+RLUpfmYvNiZ5POYQr6kZDSfWkPVXuUHvphNi4oDsjJ2Hmrd5X7Sc2t2khR2VHYjSUkm75JOQIMh723L3Lc/OpTRejWe4iTK/WY7iebMc2b2mq0vqYyzRjygrZ4+KlfdaFfB5Pb5in7XfSuB0UXbaRC7eux2iPrNu7harHgdAomb9du3zR4cfGpcZZDdRaWxk1Of5mQmH0Af2j+C/1P9KkYdFRL6N/pZ/4p1ei9LUylCK6HiQqNyqO4ClBXF69FIs6vRevAtdBKBnl64khVhZlBHaKWAFe3phRStKYXo5GSxK8O48Pyo0eCYoyczsKGPNlAVj9oGn2tOUinmv4E0y0J+q7nl980hHuIpy2J4dVOSF+jo6Ol7UWrM66GzwhgQQCCLEHcQd4qKwxZS0LG5S1id7I1+jY8zkVPMoTxqetUTp+LZCTD0Dsv2o5AP2WCNfgA3Oqi6Zjnx6oE5qoUViAiB7ecFALKTmCQM7HOrVWaYPHmN1ccD7RxHsrRcLKGUEG4IuDzBzFOa6i4TJa0sWrmWQKCzEBQLknIADMkmuqpmsWKlxkpwuGF40Py0m5NoegW424gXN7brVy58vlwcqt9Eehix65U3S6sjdMaRbGyC210KtaNAM5D6xHE8hwHLOpzAYJMKhkkKhtk3N+rEu8i/hcns5AV1Bh4cFGWZgWtYue3cqLwubZC5OW/KlMFo18QwlxClY1IaOE72IzWSXtG8Jw3nOwX5iOPNxeZqLuXWXSK7L1/m1s6suVVpjyiuncX0BAzscTICu0uzEhFiqEglmG8M5ANjuCqMjcVOUUV9PgwQwY1jhsjibt2FFFFbCCiiigAooooAKKKKACiimOL0kFyXrN7h3n+lAD0m2+qprH8IWDwY6zPK2dlhXavbf1iQnvrnH4gSfrn2h6m5fsDf43rh8Oki7LRqU5Mot9k06Icii6U+GXpD8ntYde1Ntj3mxA7h7TTzQOuOLxn/tlMo4uYthBzvI+yvhv7KnPijgtra8lhuPmC32Tl7qmgtgAMgNwG4dw4VVmUsak7bZD+QYmX/wBziSF9SDK/YXIGXZsnvp/gcFHCpWJFRd7Hi1uLuxu3icqS01peHCIHna20bIgzklPqovHvOQ4kVX9L6Gm0nERJLJBERcRRWscsulYgmTuyHZxpN2VGKjsdT63JKzx4Mh9jJ5t8an1Yx+0bt80ZeduqPXIliSzN5zMbs3eTwzyG4cAKgtV8F0EAQ79pyTz6xAP2QKsGioukmjTgWF+4Zn3A1rFUrOHNNylXQsuhNABgJJtxzCbu4sfyqzoAAAAABuAyApPao2qhuyoxS2FdqjapMZ0oqc6RR6DXQWgGvb0DOgor29cXovQM7vRek9quGxKjeyjvIoCxe9F6ZtpKIb5Yx9df60k2mYB+2TwN/wAKdMWpEVre3Wj7j+Ippq/+qb/Uf8b0lrTpBJGTo2DAA3t2nt7qU1XzhJ//AGP7mt+VOX5RYf8AkZKWplpXSkOGTpJ5FjW9rsd55Abye6pC1VPW3CKuLwmKnjMuGh2ukUKX2CdzlBvAOyfqdwOUnSbOxc2TWh9MQYpC+HlWRQbG29TyIOY8ad4iAOrIwurAqRzBFj7jXmF0VgpHOKwpVGkUBngK7EoGY2lsVJ7QAe2nnkI4zP4CMfiprzX4xwi/NKmaeVIznygoLSEBlJVicrlTsk+JF/Gr9qbpUtAAEdytwCB1SN4O2bLle2++VNn0do6FzM8cRkvcyS9dgeYL3C+Fqi9MfChhY+rGTK24BN19w6xy9l6zn45DL/Tgg5P0XIjHwDhLVZdpdpv1j7I9SMkfakyY+GzyN6jTpTaJhwaB2TqkLZYoeNncCy7/ADQC2e7jVCx+ksZitlSdjpGCJFGSNpm3B5POIFiTaw2Q2RtWoat6FjwWHSCPcouzWsXY5u5txJ9mQ4Vy4IZuPbeWVQXSPX0v/NfJ25cfk0nuJaO0GFYSzt00w80kWSK4seiTPZyv1iSxuc7ZVMUUV7mLFDFFQgqS7HM23uFI4nErGLsQAOdc4nEhchmfwqj6zYpnxCRE9ULtntJZlF+7ZPtrlnxkZZPKxO5XT7Lk388vloGqVsuMGlo33GnysDuqp6PClQVIYHipBHtFOMPpZFMt2K9CwU7rsSivkOVmGZ7a1i8kXzdr4f6fzcmyxSyhRcm1REes8Bd0BJ2bZgE3vf2bjVY8rxGk3KYciOBTZpTmO5BvkbK3IWNzcWNv0FoOLCIViBu2buxu8hHFj7bAWAvkBW6bYElRRRVDCuZHCgkmwFdVWtZMcvTRwt5myZHHrZ2RT2Em/hQJuhTF6TaUHox8n6xyDd3FvDLtrzEQLGBtkyO25fNXtuB6IuN96YYzTaKOtn2D8OyvcJijiS8gHWuMuIUjq/7tuk5pSUXu/wDRKTab7HYjG1tEDa7AAB2AcBSm1Xhw7+qfZXBUjeCO/KrJFQb7qrWu+ukej12FAlxRGUd+rFfc0hHuXeewZ1b0CKjbMihypAbfskjI24gH21ls/wAGbyMzSYyMsxJZth2LE7yb2uaBmcx6UlxGNWfEyF5Cd53LyVRuVRc5Ct60DpC8OZHm/lVIX4J4/Sxp+rCfzepCfVEww7I0hiipZEsEiXKSRIz1jdtzc6AZEwzbSg8wD7Ren+idI9BKJNnasDYXtvFuXbUompGHG+fGN9eNf5UpVdSsFx8pb6WIf/ttWmtHJ+Hd3Z2dc3O6FftE/lXh1wkG9Yh33/rXS6n4Ab8OW+lNMf8AupaPVjALuwcH1gW/mJpal2K8h/8Ar7DGTXlx6cC+z82ppJr+f4iEd2xVij0PhV83CYYf9FD+Ip5BAgyjijH0YkH4LRrXYPI9WUl9fz/FD6qg/gtA1tlfzXxDfQjkP4LV+ecoCdoDsW1yTkAAvEmwt21y0mI/dTfaT++ohnhP8jT9uZT4at7KH+mMU26LHt3RTW9ptXV8a27C4s/Ssv8AM1Xgmf8AcTe2P/7KZ4fSSuNobQzO8XvbiCtwRyN86vWw8iHqVPyDHN/+G31poR/3E0ouhMcf2MK/SnH/AGg1bPKxyb7J/pXvlXzX9n9aWuQeRj7FWXV3HHecIv8A1JGPuSlRqtizvxGHXujkb8SKfadx1rB+nVCM+ijkck3O/ogSB2dtRUOPwoPyXlYbmMNiR7epa3fRrZXlQ7DpdUZ/Sxq/Vw/5l6mNV4THhwhbaKyzDatbatPIAbDdcAUrHim2AxAts3JPVOW8kWy7qQ0OXEEdwoJQMczkW6zcOZNJtspRitkS+1Xu3TTab5vvr0FuY9h/rSKIPSep8LsZIXkw0jZkxEqrHmVBHuIqFxWp2NO7GlvpPIv4E1eAj9v2TXpJG+s5Yccncopv2KU5LZmQayagYtYzMXR+jzYB3ZiOJAZcyN/dejUHV8TzK5YMIxtEW3Hctz7T4Vrxk51D6omFMPPio0CRvJJIABbqRDZv2XKM1uG1avJ8byPDw1w3bpfX9rO3g+IcNUd7JbVXRobEySkdXDjoY+12Aad+2wKIDw+UHGrlUFqPA6YKES26Rtp3tu2pJGdvG7VO138HgWDDHH2XP36/cwyTcpNsKa4nE2yXfz5UNMWuF3br87ZHwr0Ye1qjjI5cmFwwum65/Xn9iVSfMbQwXzP/AJqpayw7GMVua7PsJdfc59lXm9qrmt+F20Djeu/w3HwuR3GvOwcLh4NKMXcrt+vJp/Z39CncyI1Z0KcPJKVkJiksVjI/VnO+d8xny4VI6U1TgxUqSyGRSCNsI1lnCm4SRbdYew2yvao2HTIjjVmsOuiMSbBNtwpY9gv+FK6V1mJboMIpkkPLfb1idyL2n3nKvWu+ZlsTOltMQYQbTELsKQFFgAOR4AC24VPYWbbRXsRtKGsd4uL2PbVS0FqyqsJsUwmm3gb44vog+c3zznyC1P6uSXgUeozx+EUjRj3KKeOSUtK9yuZJ0UUVsAVmWlEmmx8zrCZEKKsTCUIqkekwsSRmf+brfp/SZv0EfnN5x5A8PZ7qgJ9NRwDYj67cTwv2nj3CmiJMI9W3fOR44wfRj2nt2Bnt7walNGwYfCAhXzO8uwLG27IWsMzkBxqpYrTMknnMbchkPdv8ajMXpWOIXkkVPpEAnuG80OKbtkqbSpGk/puH1199Kx6Sjbc6Hx/KscfXXDDc7N3I35gV1Frlhm3uw70b8gadBbNgmw6NwseYyqKxcDJyI5/1qpaL1iyvDKGHIHaHiOFWjRunkl6rWVjw4N3f0pBaYmuIGybg7XC2720y0o52UFx+tj4cnDc+ynmkYdg3Hmn3dlQ+kZsk/wBRPxrHDg8tyeqTvu7r29Cpz1VyS9iV6U8x7P8ANebZ9Y+wf0qP6ejp63MyQ2vnN7R+QrzLm32jTDp6OnoAlsJhRIeNhmTcm3v3mpEQgDZUbK8hx7SeJrrRcGzEvNhtHx833W9prjTDSLEehRnkJCjZ2LrtEBns7KDsi5tfMgDjXw3jXiOXiOIfDY3UU6fOk31t9l+534IqC1PcNE4fpZS/7OElV+dJuY9yDq/SLcVqwWqE0HpRQ6YVcPiItmMsDJ0RAVSBdmSVjtMx3nNjtHgbSuk8G0sTxrI0RYW20ttKDv2b7jbK/C+WdfV8BgxYeHjDE013XV9X8/oYTk5StkLpDFeUs0SEiFSVlcftGGRjXmgPnnj5vrUymBW4Po77brcCOyvdEQuJCscm1hYl6Neoi7bqbHYKjKNLFb+k19wXrO9KoBsOdwbYbtV/6H8a8fB4rm/GzwZK/trnVf8AW+XNr4l8FTxx0WiN6ajpqYYhijMp3qSPZSfT19KmmrRyj7EBXFjfvBsRTaLBKDcvI3YzZe4Ckuno6emArpiW8RjH7UiLlk5s9u5No+FSsILGyioDDAzYlQPNiXaJ5M91XxCbf2xU5itKpANkZtyG/wATwoGSkWEUecbnlSjYuNPVHefyyqi6S1jIF5JFjXvCj2nfVdm1ywoNukLfRVj77WNFDvsax+lovXSlY8WjeaVPcayFNc8MfTYd6N+QNSeE0tHL+rkVu45jw3iigtls13mRcKy7jL8mCMjYg7XuBHjTbCYYJojZG4QMPAk7R95rP9d9OSK0KbRZQGNjnvIG/wAK0H4OsamM0cEPo7cTjiLkkf7XFeR4tjcoY32kv9muJ82WbVnF9Z4jz2k7rAMvgRf6x5VPvextv4VVMIpUjcJYyNoc/nD5rZ+0jeDVjxWJ2Yi6i5sNkHcS1goPZcivUclp1dBRvYR0I4OHhYbjEhF9+aCnEstV/QWLZOkw8hu8TEg5DbSQlkYAZC1ythu2Rzp3NiKxjkjPGmuqKnykOpJqbytcWNNvKedJyTE9g518D4l+JwZ6k36P9DqxRU1yKlp/BdAWNg8DghgcwAcir/N5HwPAnrVbE4bDKUiBTaO020zMxNgB1nJNgALZ1JaS0rGgIPWP/ONU7C6v4jFuTg1AS+ZcfIr3E5+CV9D4Z4hPNHTKPP7fSrr227NbGmTg246n88vvbXzv6M0JtNIFJLiwFznutUzqrCy4ZC4IZy8pB3r0sjSAHtAYDwqJ1d1JSABp2E0gsbBdiMEZiyEktb5xO69hVsr3ccJatUjidLkgptpHFiGJ5D6Iv3ngPE2FOaqHwl4/osMqj0mv3hAT/MVrchukUfSOmHLtZjnfaI9K5ufCo04q2ZNgPdUV5RVf0zi5MRKuEg3setwHOxPBQMzVGKVj3Hayyzv0OCUsT6YGZtvIvkq/ONJR6uovWxMrSOd4Q5eMjXLeAHfUpFFHhY+ii4+e+5pSOJ5KOC8O+n2jtXWljE+JlGHw581iNqSb/Sj3kfOOXHMVVdx32K9IsC5LCn1tpj7zTKaSI/s1H0bj8DVuxEmi4shhJp7elNiGjJ7dmHKrnH8GOAxMEb9FJhpJEDWjmd9jaF7fK3BtflSbGkYoCFO1GxVhuzz8GFWDRGtBuEn8H3fa/qK51w1DmwXSSRSLiYI22ZGTz4DvtKgJ2ciMxlnwqnpiOdKyqN90FpwTL0MpzI6ret2HtG/t/GI0pjQoKtkySJcd0i3IPK2dZ7q5pYi0ZO7NDxFs7fmKtGnsZ0yrL6TKVb6ScfEWoIZL/pRPXHto/SieuPbVJ8qo8poFRdv0onrj206wuMjZJTtC6JtDP5yg39tZ/wCU090RjwsmyxssitGx5BxYHwbZPhWWfVobj0p/DuvrsVFczd8NMmwnWHmLx+aLVxjtIRRRtI7ZLwGbMSQFVRxZmIAHEkCqnqppHpcMgOTw/IyDipTJfalvENypxixKZo3URssdyFdmXrnIOdlTfZW9hza+8C3w2aEFxsseWlHU7fPZ8/uj0o47xqUS16v4To0LzFenlIaSxuFsLJEp4ogyvlc7TWBY0x03pZJZDhY5VQC3TuGAKhhcQob3EjDeRmqm+RZSGOitNs6SyTCOOONiocOSrBMpGuwFgGuvep7Ki2iGJlE0karGrbUUZUBmbhNLlfa9VD5u89a2x9Rx3FYuG4W4OrX9PLn9Fy+enuc2OEpzqvct0XRooVSqqoAAFgFAFgABuFqjdZ8Si4WQ7Qy2ePz1tTfpaqXwi6WCRJCD1pG22HJUuFv3sT9ivmfCLy8ZCo7c39P5R0Z8ShBsRk0wrElnBJ3knfXH6UT1x7apPlNHlNfeJUeZRdv0onrj20hiNOIoJBvYXqoeU0vo+UNICfNTrt2keYvi1j4dtAUXfD484aG37eU7b/MLAAD6qgKO69UjTOtbF+iwwMkrG21YtnxCj0m93fTLWjTTk9FHcySnO2/rGwUdp3d1SOjNHLgksLGZhaRx6PONDwUcT6R7LU0P1ZHLq8xPSY2Zi/qKQzDsZz1V7lBrt4cOmSwr3uWY+8291TeitCS4sNIXWHDqbNNJ5t/VRRnI3YPbfKnE8ei4cuhnxRHpSSmBT3LFmB350w9yoTSRfuk8Lj8DTNgl7oShG7O9u4jMVsegdRdHY7CrOcK2HLlgvR4iVjYEqG+UyzIOVqpeuHwZSYYucJKMSI1DvFkMRGpvZ9hfPXI5gA5bjU2WkVDH42STZ6Q7RUEA8SDzPGpfUjW6TR0xdRtxPYSR3ttAbmHJhc+21VVMR7KUJvUyipKmNcj6V0ZrRgMcqlZk2uCu3RypfeBmD9k2NL6VfDKmy06hvQDTFztDMbCsxu3KwvXzHHLssCN4rdPgLiceUuYysbiIoxFto/KBwO4bNZeV6lWS+kXlkWPEJDMk63C3ie0q8VZbbSqd9mAI38L06THk9V0aKS1zG9todotkw7VJHDflV2pvjcFHMuzKiuN4DAGx5jke0VzcNwS4dOMJNpu6fT2NJzUkk0Z7pPTaR3zuaiNH4vGYxtnDRlkvYserGve/PsFz2VoS6mYLa2jAGPJmd1+yzEe6pyKIKAqgKoFgALADkAN1bz4eGWOnIk0ZxbhK4squidR4ls+JPTP6u6MfV9Lx9lWtEAAAAAG4DIDwrqiqxYceJaYKjTJmnkdzdhRRRWpmFZf8NeI2RhhzEv8ANDWoVk/w9oQmEfgDKh726Nh7kamhS2MvnxmypPIf+K71Sw/RxSTt58rFFPzVsZD9ZiB9U1EyvtC1TzHYghUcIwfFizH8apGb2LLqFoEY7FEyi8ENmcHdIxJ6OPtHVYnsUD0q0rWjV2HGjYJ6KYLaNwOA4bO5l7MiOysqw2LMOjIChKtNiJZSQSDeG0K5++rZqnrp5QkcOM6zObJIMrm5C3t5rcmHHlQ73DlsQUGoUoxUcMsLMhYF5MzGUBuxvuFxlY551q+Kxyx9NK5tHh48+yy9I/8At2PaajcPicSsjqwDxBbIxKhmN8r2GVhvJG+1RQSBMPNh8VKxGIdlfaNtnaVRkw3C1jtHtvaxrHz8byeVa1VddaKUWlfQw/RmtuIwuMfFAhmlZmlQm6TK7EtGwO8ZkA2ypTX7Q0UEkWIwv/tMWnSwj92f2kR7VY++3CtCHwU6OfdjJ27nhP4JTb4RtV4sJoZY45JHWHEB0MmySolurqNkDq3N+81oOzJcPMQQRvGYq2xY66DkbN7v8+6qVGamcFP1B/zjQhNDqWWxIrjyim+KO1YqRfcRceBz30hsty/CmA/8oo8oqP2W5fhRZuVAFt0BrS2HlEnnXASVL26VR5rA8JF4Hj4tfQcTp6KSANh5ltJcbdwDAALyO6m+yyLmAcixUXIN6xDrcqWw2LkjN4yVN1a4yN0N1z7DnbnnwFefxPhuDiJRlNc1/js/Q2x55wTS6m34YGUJdSkEQHQwnf1fNklB9L1VPm7z1slkulrIYPhDxyizdDJ2vELnxjK0ni9f8c4sHSL/AEo1U/aN2HgRXkcT4NxPE5XPJNffkvRfudePisWONRTNQ0/rDFg02pTdyOpEDZ5ORPqJzY+FzlWSaS0w+IlaWU3djnbIADIKo4KBYAdlQsk7MSzEsxNyzElmPMk5k99c9Ia9jgfD8XBxqHNvd/zocmbNLK7exJ+UUeUVGdLXnS13mNEp5RT/AA8mwu/tJ5/8/KobCtbM7+FOXluCOdAmPtU4tqWXFP6GSfTe4B+qgPiRVl1e0UcdikhuQmbyMPRRbbVjzJIUfSvwqE0Z1MKAPSkdj4BVH4VPauy9HgcZKPOeSKG/IC8je249lV0J3Zrul9A4aWFMOy9GqjZiK9Xo8rALw8DvrLtL6hTwyBBG0+2bK6g7OfrAeZ23y7akdUte2CGPGfKRbWyGIuyiw871lz7++rx02IjmRU6+HsSSzAsMjsqDvOdszfInPdUSkoJylsityRwOFWHocPHkkMQ9w2E9tnP1a+dNataZv0rLjIJCpElomHqJZFBHFSFuRuN62+HELh5MRLPIw6S3VOagEtaxGZ4jcLDneqY3wXaNc9TFy7JNwqyRNs8gOoT7c6jHlhlgpwdp7MprS6ZSNecJFiIItKYZAizsY8TGu6GcC5I5K4z9nOqfDJW26X1JgweicfHFLLIroJbSFSFaHrBl2VGZAse4ViOBgaSRI1ttOyot8hdiFFzyuasC1YPGbSA8bZ9431s3wL4svh5lPoOAO4gt+JNYQkMkDSQyqUkjcqynepG//wA8b1unwF4e2ClkP7Sc27kRF/HaoElzNIooopFhRRRQAUUUUAFFFFABWe/DngOk0YZAM4JUk8CTE3haS/hWhV46ggggEHeDuNAHx/opuklVF6zNkqrmWPAADMmrPrDgJcNsRzIUcRrdTY2323ZbrV9Jx4ONTdY0BHEKAfaBWa/DdoIvEmKQX6PqSW9UnqnwJI8RVJkSj1KBo+F8To6OOFS0kOIdCo9WYdJtdi7WV+w1cdV9Xkwio0xEs4uVC7kvfzb7zn5x91Znqtp84PEbR/VuNmQdgPVbvUk+BNXTWjXHyaNTCm20gurn9WO2484/NFBLLthHlErO8gsy5Rg5A333PIZXA40wxGmNmCbETQAthyzKLDaOyqtfO+yd2fYDwFYjDrHIMUmJdmLqwLG+9b9ZRyGzfLdWyNiVcMDYrIufaCLe9T7qjy4a9dLVVXXOu19httKioH4aJP4RPvT/AGV5rxrY2L0TG0kYjM83VUMWukVyWzA9IW9lUzR+rDvPIjnYhhYiSU5AKp4E5FiPZekta9NDEyqIxswQqI4V5KOPebD2CqK5WcarauT4+bocMqs4QudptkWUgHM9rD20tjMBNgpeixERSRCGKOAQwvcbjZkNt4NjnWx/+n3Vgw4eTGyLZsRZY7jMRqc27mb3Ip41pWldAYXEkHEYeGYqLKZI1cqOQLDIUh0fNg19xPq4f7r/ADXvx9xPq4f7r/NfQnxI0d/AYT7iP+lHxI0d/AYT7iP+lOxaUfPfx9xPq4f7r/NHx9xPq4f7r/NfQnxI0d/AYT7iP+2j4kaO/gMJ9xH/AG0WGlHz38fcT6uH+6/zR8fcT6uH+6/zX0J8SNHfwGE+4j/to+JGjv4DCfcR/wBtFhpPnv4+4n1cP91/mj4+4n1cP91/mvoT4kaO/gMJ9xH/AG0fEjR38BhPuI/7aLDSj57+PuJ9XD/df5o+PuJ9XD/df5r6F+JGjv4DCfcR/wBtefEjR38BhPuI/wC2iw0o+e/j7ifVw/3X+aPj7ifVw/3X+a+hPiRo7+Awn3Ef9tHxI0d/AYT7iP8AtosNJ88vr1iCLFMMRyMII/GorDyNiMQoSMbbmwSJSATbcqC/LhX038SNHfwGE+4j/tp1o7VnB4d+kgwuHie1tpIkVgDvAYC9FhpMA0xoXEYSGNcRGYyxYqCVNwdn1SbZ8DnXWrbmXCYvDoCXDRzKozLWOw9hxyt7a174V9BHE4Iugu8HXA4lbdceyx+rXz9ovSrYWdJlz2cmHrKfOX/nECqsmqNJ1U1UEK9Ji7MxbaWIZhTlbat5xyGQy76tfSStMkhfYQXHR7y1wbX4X48d1VHSut6R4cYiNTLtZLbcp+efQ5c71l2mNYZsQ4klY7am6bOSxkG42Rwz8amSTVMSTN88s6WSVJolKKARcX2s2tkd+4+0is9l+Gd7nZwgtfK8pvbtAXI1ZtF6ZE0cUw9NAT2XzI8GBFZZpnVuR9ISxRL1WbpNo+aivmSTyB2hbsqYwjCKjBUl0Ww07fMu2N17fF6KxsjwrEthClnLbbSZMMwNwI99Z7qLgjNpHBxjO+IjJ7kYO3+1TS+tWk49iPB4Y3ggvdv3sh85/wAfaeyr5/6e9WS88mOdepEDHET6TsOuw+iuX1+yqKRpes/wa4PHTnES9KkjABjGwAfZFlJBU52sL8gKsGrmhIsFh0w8O1sJe20bsSzFmJPO5NSVFIoKKKKACiiigAooooAKKKKACivDXJU86AO6SxWHWRGR1DIwKsp3EHIivGiPOkmw7c6BHzt8JWoUuj5DIgL4Zj1X39HfcknI8juPflVR0fpqSFShCyRHfG4uvhyr6wnwBcFWsykWIOYIO8EHeKzrWL4F4JiWw7nDsfRA24/skgr4G3ZTFRjTT4CTzo54Tx2CGXw2r/hU5HrrDDGscayybChQWst7Cwuf8VKYv4ENIKeo+HccDtsp9hXL215hfgP0gx+UfDoOPWZz7AoHvosWlFH05rFNisnIWO99hd3eT6Rqz/Bj8HT6QkEuIBjwinMnqme3oJx2ebeAz3aBoH4GIYCGmJxDjgwCxj6g3/WJFXgaJkAAAsBkAMgOQAoHtsT0LRooVdlVUBVAsAoAsABwAFd+Up6wquHRUvbSZ0VN20C1Ms3lSesK88rT1hVYOiZuRrg6Jm5Gig1PsWryxPWFeeWx+sKqh0TNyNeHRM3I0UGp9i2eXR+sKPLo/WFVH9ETcjR+iJuRooNT7Fu8uj9YUeXR+sKqP6Im5Gj9ETcjRQan2Ld5bH6wo8tj9YVUf0RNyNdDRM3I0UGp9i2+WJ6wo8rT1hVTGiZuRroaJm5Gig1PsWvypPWFe+Up6wqrDRU3I12NFS9tFBqZZunX1hWEfCp8H5gZsThBtQMbui5mEneQOMf8vdWqDRUvbXY0XLQFvsfL+jtKy4cnoyNlvORs0bvH506fGYKTOSGSFuJiYFfBW3eyto1h+CSHEkugMEhzJS2yT2ocvZaqTjfgPx6n5KTDyDtLRn2bJHvoCiE0drVhsLEI4umkAJI2gotc3Ivlle/DjUNpvWybEAoPk4zvCnNvpNy7BVuw/wACGkWPWbDIOZkY+wBM/bVu1f8AgNhjIbFSmcj0F+TTxzLN7RRYaUZdqBqLPpSUBAUgU/KTEdVear6z24cONfUuhdFRYSCOCBQkca2Ue8knixJJJ4kmkMFooQoscQVEUWVVAVVHYBTpcO3OkUOqKRWI867CnnQM7ooooAKKKKACiiigAoooo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9942" name="AutoShape 6" descr="data:image/jpeg;base64,/9j/4AAQSkZJRgABAQAAAQABAAD/2wCEAAkGBxQSEhUUEhQVFhUWFxwYGBgXGBoYGRQeFxcXGBUYGhgYHyggGhomGxcYIjEiJSksLi4uFx8zODMsNygtLisBCgoKDg0OGxAQGywmHyQvLDUsLCwsLCwsNywsLCwsLC8sLCwsLCw3LC0sLCwsLy8sLCwtLywsLCwsLC0sLCwsLP/AABEIAJABXQMBIgACEQEDEQH/xAAcAAABBQEBAQAAAAAAAAAAAAAAAwQFBgcCAQj/xABLEAACAQICBgUGCgkDAwQDAAABAgMAEQQhBQYSMUFREyJhcYEUMkJSkaEHFiNicoKSk7HBFTNDU1Sy0dLhc6Lwg8LxCDSz00Rjw//EABoBAAMBAQEBAAAAAAAAAAAAAAABAgMEBQb/xAAxEQACAgECBAUCBQQDAAAAAAAAAQIRAxIxBCFBUQUTYXGRgaEUMtHh8CJiscEzQlL/2gAMAwEAAhEDEQA/ANxooooAKKKKACiiigAooooAKKKKACiiigAoooJoAKKSacDtphjtMJHk7AE7lGbN3KMzTozlliiTZrb6gpdaELFIYpZWXf1ejC95lK5dwNM8RpiRvNURjnJ1n8I1OX1iO6o3EYwIekd7kXG3KwAW+8BRZV/GnRKyN9CXfSmLbzUgiHzi8p9g2B76aTYmf08Zs9kccY/mDmoWXSjP5iySdtthO+72uPog0mBMf3Sfak/spqLIlnit2SkkgPnYnFN3SFP5AtN2SLi2Kb6WIm/+ympw7HfMwPzVQe5w1drhD+8kP2B/Kgp6GZvioCvRQepL9/L/AH1yYYPUl+/l/vr0YI85ftMPwo8jI4y/af8AOjQxfio+pz5NB6s47sTOPwkrzySLhJjV+jjMQP8A+tdGA+vIPYfxU1yYm/euPqQ/nFejQw/FQ9RVI1Hm4rHL3zs//wAm1XQ6UeZpLFr2MmHf+aE0g0mxm9inFrbLJ85gOqy87BSBc57qcNFY2PCpao2hkUlaYsMXjB5mPib/AFcMDfv6N0pwml9IqN2Bm7jLDf8A+S1MOjo6OlRepkqNacSn63R8h5mCaKQeyQxn3UsuvWFGU3TYfn08EiKP+psmP/dUI8uwpYsVAFybnIDfXCadUZGUDsfqn2OAaKHrL1o7SMOITbgljlT1o2Djuup306qt6pxRl5ZURA7BQzIANsDaKk23kXOfbVkpFp2FFFFAwopLFYlIkZ5GCoouSdwqjHW/EYjEIkEJWBnC3ZtmSQE9ZrWOwoW7W87LhmKyy54Y61PfYuOOUraWxfqKiYZTHMiBmKvtDZYlipUX2gzXa3Agm2YtbjLUsGeGaOqG23wS1QUUUVsIKKKKACiiigAooooAKKKKACiiigAoopOSULvNAm0txSuXkA3mmkmKJ3ZVD4/TsUTbFzJKd0UY23Ph6I5k2AqkjGWZdCcfEngPbURj9ORo2xcyS/u4xtN3m2SDtNhUXN08369+iT9zC3WPZJN+Se2kZ8TDhkC2WNTuRBdpDxNh1nPNju4kU+RLUpfmYvNiZ5POYQr6kZDSfWkPVXuUHvphNi4oDsjJ2Hmrd5X7Sc2t2khR2VHYjSUkm75JOQIMh723L3Lc/OpTRejWe4iTK/WY7iebMc2b2mq0vqYyzRjygrZ4+KlfdaFfB5Pb5in7XfSuB0UXbaRC7eux2iPrNu7harHgdAomb9du3zR4cfGpcZZDdRaWxk1Of5mQmH0Af2j+C/1P9KkYdFRL6N/pZ/4p1ei9LUylCK6HiQqNyqO4ClBXF69FIs6vRevAtdBKBnl64khVhZlBHaKWAFe3phRStKYXo5GSxK8O48Pyo0eCYoyczsKGPNlAVj9oGn2tOUinmv4E0y0J+q7nl980hHuIpy2J4dVOSF+jo6Ol7UWrM66GzwhgQQCCLEHcQd4qKwxZS0LG5S1id7I1+jY8zkVPMoTxqetUTp+LZCTD0Dsv2o5AP2WCNfgA3Oqi6Zjnx6oE5qoUViAiB7ecFALKTmCQM7HOrVWaYPHmN1ccD7RxHsrRcLKGUEG4IuDzBzFOa6i4TJa0sWrmWQKCzEBQLknIADMkmuqpmsWKlxkpwuGF40Py0m5NoegW424gXN7brVy58vlwcqt9Eehix65U3S6sjdMaRbGyC210KtaNAM5D6xHE8hwHLOpzAYJMKhkkKhtk3N+rEu8i/hcns5AV1Bh4cFGWZgWtYue3cqLwubZC5OW/KlMFo18QwlxClY1IaOE72IzWSXtG8Jw3nOwX5iOPNxeZqLuXWXSK7L1/m1s6suVVpjyiuncX0BAzscTICu0uzEhFiqEglmG8M5ANjuCqMjcVOUUV9PgwQwY1jhsjibt2FFFFbCCiiigAooooAKKKKACiimOL0kFyXrN7h3n+lAD0m2+qprH8IWDwY6zPK2dlhXavbf1iQnvrnH4gSfrn2h6m5fsDf43rh8Oki7LRqU5Mot9k06Icii6U+GXpD8ntYde1Ntj3mxA7h7TTzQOuOLxn/tlMo4uYthBzvI+yvhv7KnPijgtra8lhuPmC32Tl7qmgtgAMgNwG4dw4VVmUsak7bZD+QYmX/wBziSF9SDK/YXIGXZsnvp/gcFHCpWJFRd7Hi1uLuxu3icqS01peHCIHna20bIgzklPqovHvOQ4kVX9L6Gm0nERJLJBERcRRWscsulYgmTuyHZxpN2VGKjsdT63JKzx4Mh9jJ5t8an1Yx+0bt80ZeduqPXIliSzN5zMbs3eTwzyG4cAKgtV8F0EAQ79pyTz6xAP2QKsGioukmjTgWF+4Zn3A1rFUrOHNNylXQsuhNABgJJtxzCbu4sfyqzoAAAAABuAyApPao2qhuyoxS2FdqjapMZ0oqc6RR6DXQWgGvb0DOgor29cXovQM7vRek9quGxKjeyjvIoCxe9F6ZtpKIb5Yx9df60k2mYB+2TwN/wAKdMWpEVre3Wj7j+Ippq/+qb/Uf8b0lrTpBJGTo2DAA3t2nt7qU1XzhJ//AGP7mt+VOX5RYf8AkZKWplpXSkOGTpJ5FjW9rsd55Abye6pC1VPW3CKuLwmKnjMuGh2ukUKX2CdzlBvAOyfqdwOUnSbOxc2TWh9MQYpC+HlWRQbG29TyIOY8ad4iAOrIwurAqRzBFj7jXmF0VgpHOKwpVGkUBngK7EoGY2lsVJ7QAe2nnkI4zP4CMfiprzX4xwi/NKmaeVIznygoLSEBlJVicrlTsk+JF/Gr9qbpUtAAEdytwCB1SN4O2bLle2++VNn0do6FzM8cRkvcyS9dgeYL3C+Fqi9MfChhY+rGTK24BN19w6xy9l6zn45DL/Tgg5P0XIjHwDhLVZdpdpv1j7I9SMkfakyY+GzyN6jTpTaJhwaB2TqkLZYoeNncCy7/ADQC2e7jVCx+ksZitlSdjpGCJFGSNpm3B5POIFiTaw2Q2RtWoat6FjwWHSCPcouzWsXY5u5txJ9mQ4Vy4IZuPbeWVQXSPX0v/NfJ25cfk0nuJaO0GFYSzt00w80kWSK4seiTPZyv1iSxuc7ZVMUUV7mLFDFFQgqS7HM23uFI4nErGLsQAOdc4nEhchmfwqj6zYpnxCRE9ULtntJZlF+7ZPtrlnxkZZPKxO5XT7Lk388vloGqVsuMGlo33GnysDuqp6PClQVIYHipBHtFOMPpZFMt2K9CwU7rsSivkOVmGZ7a1i8kXzdr4f6fzcmyxSyhRcm1REes8Bd0BJ2bZgE3vf2bjVY8rxGk3KYciOBTZpTmO5BvkbK3IWNzcWNv0FoOLCIViBu2buxu8hHFj7bAWAvkBW6bYElRRRVDCuZHCgkmwFdVWtZMcvTRwt5myZHHrZ2RT2Em/hQJuhTF6TaUHox8n6xyDd3FvDLtrzEQLGBtkyO25fNXtuB6IuN96YYzTaKOtn2D8OyvcJijiS8gHWuMuIUjq/7tuk5pSUXu/wDRKTab7HYjG1tEDa7AAB2AcBSm1Xhw7+qfZXBUjeCO/KrJFQb7qrWu+ukej12FAlxRGUd+rFfc0hHuXeewZ1b0CKjbMihypAbfskjI24gH21ls/wAGbyMzSYyMsxJZth2LE7yb2uaBmcx6UlxGNWfEyF5Cd53LyVRuVRc5Ct60DpC8OZHm/lVIX4J4/Sxp+rCfzepCfVEww7I0hiipZEsEiXKSRIz1jdtzc6AZEwzbSg8wD7Ren+idI9BKJNnasDYXtvFuXbUompGHG+fGN9eNf5UpVdSsFx8pb6WIf/ttWmtHJ+Hd3Z2dc3O6FftE/lXh1wkG9Yh33/rXS6n4Ab8OW+lNMf8AupaPVjALuwcH1gW/mJpal2K8h/8Ar7DGTXlx6cC+z82ppJr+f4iEd2xVij0PhV83CYYf9FD+Ip5BAgyjijH0YkH4LRrXYPI9WUl9fz/FD6qg/gtA1tlfzXxDfQjkP4LV+ecoCdoDsW1yTkAAvEmwt21y0mI/dTfaT++ohnhP8jT9uZT4at7KH+mMU26LHt3RTW9ptXV8a27C4s/Ssv8AM1Xgmf8AcTe2P/7KZ4fSSuNobQzO8XvbiCtwRyN86vWw8iHqVPyDHN/+G31poR/3E0ouhMcf2MK/SnH/AGg1bPKxyb7J/pXvlXzX9n9aWuQeRj7FWXV3HHecIv8A1JGPuSlRqtizvxGHXujkb8SKfadx1rB+nVCM+ijkck3O/ogSB2dtRUOPwoPyXlYbmMNiR7epa3fRrZXlQ7DpdUZ/Sxq/Vw/5l6mNV4THhwhbaKyzDatbatPIAbDdcAUrHim2AxAts3JPVOW8kWy7qQ0OXEEdwoJQMczkW6zcOZNJtspRitkS+1Xu3TTab5vvr0FuY9h/rSKIPSep8LsZIXkw0jZkxEqrHmVBHuIqFxWp2NO7GlvpPIv4E1eAj9v2TXpJG+s5Yccncopv2KU5LZmQayagYtYzMXR+jzYB3ZiOJAZcyN/dejUHV8TzK5YMIxtEW3Hctz7T4Vrxk51D6omFMPPio0CRvJJIABbqRDZv2XKM1uG1avJ8byPDw1w3bpfX9rO3g+IcNUd7JbVXRobEySkdXDjoY+12Aad+2wKIDw+UHGrlUFqPA6YKES26Rtp3tu2pJGdvG7VO138HgWDDHH2XP36/cwyTcpNsKa4nE2yXfz5UNMWuF3br87ZHwr0Ye1qjjI5cmFwwum65/Xn9iVSfMbQwXzP/AJqpayw7GMVua7PsJdfc59lXm9qrmt+F20Djeu/w3HwuR3GvOwcLh4NKMXcrt+vJp/Z39CncyI1Z0KcPJKVkJiksVjI/VnO+d8xny4VI6U1TgxUqSyGRSCNsI1lnCm4SRbdYew2yvao2HTIjjVmsOuiMSbBNtwpY9gv+FK6V1mJboMIpkkPLfb1idyL2n3nKvWu+ZlsTOltMQYQbTELsKQFFgAOR4AC24VPYWbbRXsRtKGsd4uL2PbVS0FqyqsJsUwmm3gb44vog+c3zznyC1P6uSXgUeozx+EUjRj3KKeOSUtK9yuZJ0UUVsAVmWlEmmx8zrCZEKKsTCUIqkekwsSRmf+brfp/SZv0EfnN5x5A8PZ7qgJ9NRwDYj67cTwv2nj3CmiJMI9W3fOR44wfRj2nt2Bnt7walNGwYfCAhXzO8uwLG27IWsMzkBxqpYrTMknnMbchkPdv8ajMXpWOIXkkVPpEAnuG80OKbtkqbSpGk/puH1199Kx6Sjbc6Hx/KscfXXDDc7N3I35gV1Frlhm3uw70b8gadBbNgmw6NwseYyqKxcDJyI5/1qpaL1iyvDKGHIHaHiOFWjRunkl6rWVjw4N3f0pBaYmuIGybg7XC2720y0o52UFx+tj4cnDc+ynmkYdg3Hmn3dlQ+kZsk/wBRPxrHDg8tyeqTvu7r29Cpz1VyS9iV6U8x7P8ANebZ9Y+wf0qP6ejp63MyQ2vnN7R+QrzLm32jTDp6OnoAlsJhRIeNhmTcm3v3mpEQgDZUbK8hx7SeJrrRcGzEvNhtHx833W9prjTDSLEehRnkJCjZ2LrtEBns7KDsi5tfMgDjXw3jXiOXiOIfDY3UU6fOk31t9l+534IqC1PcNE4fpZS/7OElV+dJuY9yDq/SLcVqwWqE0HpRQ6YVcPiItmMsDJ0RAVSBdmSVjtMx3nNjtHgbSuk8G0sTxrI0RYW20ttKDv2b7jbK/C+WdfV8BgxYeHjDE013XV9X8/oYTk5StkLpDFeUs0SEiFSVlcftGGRjXmgPnnj5vrUymBW4Po77brcCOyvdEQuJCscm1hYl6Neoi7bqbHYKjKNLFb+k19wXrO9KoBsOdwbYbtV/6H8a8fB4rm/GzwZK/trnVf8AW+XNr4l8FTxx0WiN6ajpqYYhijMp3qSPZSfT19KmmrRyj7EBXFjfvBsRTaLBKDcvI3YzZe4Ckuno6emArpiW8RjH7UiLlk5s9u5No+FSsILGyioDDAzYlQPNiXaJ5M91XxCbf2xU5itKpANkZtyG/wATwoGSkWEUecbnlSjYuNPVHefyyqi6S1jIF5JFjXvCj2nfVdm1ywoNukLfRVj77WNFDvsax+lovXSlY8WjeaVPcayFNc8MfTYd6N+QNSeE0tHL+rkVu45jw3iigtls13mRcKy7jL8mCMjYg7XuBHjTbCYYJojZG4QMPAk7R95rP9d9OSK0KbRZQGNjnvIG/wAK0H4OsamM0cEPo7cTjiLkkf7XFeR4tjcoY32kv9muJ82WbVnF9Z4jz2k7rAMvgRf6x5VPvextv4VVMIpUjcJYyNoc/nD5rZ+0jeDVjxWJ2Yi6i5sNkHcS1goPZcivUclp1dBRvYR0I4OHhYbjEhF9+aCnEstV/QWLZOkw8hu8TEg5DbSQlkYAZC1ythu2Rzp3NiKxjkjPGmuqKnykOpJqbytcWNNvKedJyTE9g518D4l+JwZ6k36P9DqxRU1yKlp/BdAWNg8DghgcwAcir/N5HwPAnrVbE4bDKUiBTaO020zMxNgB1nJNgALZ1JaS0rGgIPWP/ONU7C6v4jFuTg1AS+ZcfIr3E5+CV9D4Z4hPNHTKPP7fSrr227NbGmTg246n88vvbXzv6M0JtNIFJLiwFznutUzqrCy4ZC4IZy8pB3r0sjSAHtAYDwqJ1d1JSABp2E0gsbBdiMEZiyEktb5xO69hVsr3ccJatUjidLkgptpHFiGJ5D6Iv3ngPE2FOaqHwl4/osMqj0mv3hAT/MVrchukUfSOmHLtZjnfaI9K5ufCo04q2ZNgPdUV5RVf0zi5MRKuEg3setwHOxPBQMzVGKVj3Hayyzv0OCUsT6YGZtvIvkq/ONJR6uovWxMrSOd4Q5eMjXLeAHfUpFFHhY+ii4+e+5pSOJ5KOC8O+n2jtXWljE+JlGHw581iNqSb/Sj3kfOOXHMVVdx32K9IsC5LCn1tpj7zTKaSI/s1H0bj8DVuxEmi4shhJp7elNiGjJ7dmHKrnH8GOAxMEb9FJhpJEDWjmd9jaF7fK3BtflSbGkYoCFO1GxVhuzz8GFWDRGtBuEn8H3fa/qK51w1DmwXSSRSLiYI22ZGTz4DvtKgJ2ciMxlnwqnpiOdKyqN90FpwTL0MpzI6ret2HtG/t/GI0pjQoKtkySJcd0i3IPK2dZ7q5pYi0ZO7NDxFs7fmKtGnsZ0yrL6TKVb6ScfEWoIZL/pRPXHto/SieuPbVJ8qo8poFRdv0onrj206wuMjZJTtC6JtDP5yg39tZ/wCU090RjwsmyxssitGx5BxYHwbZPhWWfVobj0p/DuvrsVFczd8NMmwnWHmLx+aLVxjtIRRRtI7ZLwGbMSQFVRxZmIAHEkCqnqppHpcMgOTw/IyDipTJfalvENypxixKZo3URssdyFdmXrnIOdlTfZW9hza+8C3w2aEFxsseWlHU7fPZ8/uj0o47xqUS16v4To0LzFenlIaSxuFsLJEp4ogyvlc7TWBY0x03pZJZDhY5VQC3TuGAKhhcQob3EjDeRmqm+RZSGOitNs6SyTCOOONiocOSrBMpGuwFgGuvep7Ki2iGJlE0karGrbUUZUBmbhNLlfa9VD5u89a2x9Rx3FYuG4W4OrX9PLn9Fy+enuc2OEpzqvct0XRooVSqqoAAFgFAFgABuFqjdZ8Si4WQ7Qy2ePz1tTfpaqXwi6WCRJCD1pG22HJUuFv3sT9ivmfCLy8ZCo7c39P5R0Z8ShBsRk0wrElnBJ3knfXH6UT1x7apPlNHlNfeJUeZRdv0onrj20hiNOIoJBvYXqoeU0vo+UNICfNTrt2keYvi1j4dtAUXfD484aG37eU7b/MLAAD6qgKO69UjTOtbF+iwwMkrG21YtnxCj0m93fTLWjTTk9FHcySnO2/rGwUdp3d1SOjNHLgksLGZhaRx6PONDwUcT6R7LU0P1ZHLq8xPSY2Zi/qKQzDsZz1V7lBrt4cOmSwr3uWY+8291TeitCS4sNIXWHDqbNNJ5t/VRRnI3YPbfKnE8ei4cuhnxRHpSSmBT3LFmB350w9yoTSRfuk8Lj8DTNgl7oShG7O9u4jMVsegdRdHY7CrOcK2HLlgvR4iVjYEqG+UyzIOVqpeuHwZSYYucJKMSI1DvFkMRGpvZ9hfPXI5gA5bjU2WkVDH42STZ6Q7RUEA8SDzPGpfUjW6TR0xdRtxPYSR3ttAbmHJhc+21VVMR7KUJvUyipKmNcj6V0ZrRgMcqlZk2uCu3RypfeBmD9k2NL6VfDKmy06hvQDTFztDMbCsxu3KwvXzHHLssCN4rdPgLiceUuYysbiIoxFto/KBwO4bNZeV6lWS+kXlkWPEJDMk63C3ie0q8VZbbSqd9mAI38L06THk9V0aKS1zG9todotkw7VJHDflV2pvjcFHMuzKiuN4DAGx5jke0VzcNwS4dOMJNpu6fT2NJzUkk0Z7pPTaR3zuaiNH4vGYxtnDRlkvYserGve/PsFz2VoS6mYLa2jAGPJmd1+yzEe6pyKIKAqgKoFgALADkAN1bz4eGWOnIk0ZxbhK4squidR4ls+JPTP6u6MfV9Lx9lWtEAAAAAG4DIDwrqiqxYceJaYKjTJmnkdzdhRRRWpmFZf8NeI2RhhzEv8ANDWoVk/w9oQmEfgDKh726Nh7kamhS2MvnxmypPIf+K71Sw/RxSTt58rFFPzVsZD9ZiB9U1EyvtC1TzHYghUcIwfFizH8apGb2LLqFoEY7FEyi8ENmcHdIxJ6OPtHVYnsUD0q0rWjV2HGjYJ6KYLaNwOA4bO5l7MiOysqw2LMOjIChKtNiJZSQSDeG0K5++rZqnrp5QkcOM6zObJIMrm5C3t5rcmHHlQ73DlsQUGoUoxUcMsLMhYF5MzGUBuxvuFxlY551q+Kxyx9NK5tHh48+yy9I/8At2PaajcPicSsjqwDxBbIxKhmN8r2GVhvJG+1RQSBMPNh8VKxGIdlfaNtnaVRkw3C1jtHtvaxrHz8byeVa1VddaKUWlfQw/RmtuIwuMfFAhmlZmlQm6TK7EtGwO8ZkA2ypTX7Q0UEkWIwv/tMWnSwj92f2kR7VY++3CtCHwU6OfdjJ27nhP4JTb4RtV4sJoZY45JHWHEB0MmySolurqNkDq3N+81oOzJcPMQQRvGYq2xY66DkbN7v8+6qVGamcFP1B/zjQhNDqWWxIrjyim+KO1YqRfcRceBz30hsty/CmA/8oo8oqP2W5fhRZuVAFt0BrS2HlEnnXASVL26VR5rA8JF4Hj4tfQcTp6KSANh5ltJcbdwDAALyO6m+yyLmAcixUXIN6xDrcqWw2LkjN4yVN1a4yN0N1z7DnbnnwFefxPhuDiJRlNc1/js/Q2x55wTS6m34YGUJdSkEQHQwnf1fNklB9L1VPm7z1slkulrIYPhDxyizdDJ2vELnxjK0ni9f8c4sHSL/AEo1U/aN2HgRXkcT4NxPE5XPJNffkvRfudePisWONRTNQ0/rDFg02pTdyOpEDZ5ORPqJzY+FzlWSaS0w+IlaWU3djnbIADIKo4KBYAdlQsk7MSzEsxNyzElmPMk5k99c9Ia9jgfD8XBxqHNvd/zocmbNLK7exJ+UUeUVGdLXnS13mNEp5RT/AA8mwu/tJ5/8/KobCtbM7+FOXluCOdAmPtU4tqWXFP6GSfTe4B+qgPiRVl1e0UcdikhuQmbyMPRRbbVjzJIUfSvwqE0Z1MKAPSkdj4BVH4VPauy9HgcZKPOeSKG/IC8je249lV0J3Zrul9A4aWFMOy9GqjZiK9Xo8rALw8DvrLtL6hTwyBBG0+2bK6g7OfrAeZ23y7akdUte2CGPGfKRbWyGIuyiw871lz7++rx02IjmRU6+HsSSzAsMjsqDvOdszfInPdUSkoJylsityRwOFWHocPHkkMQ9w2E9tnP1a+dNataZv0rLjIJCpElomHqJZFBHFSFuRuN62+HELh5MRLPIw6S3VOagEtaxGZ4jcLDneqY3wXaNc9TFy7JNwqyRNs8gOoT7c6jHlhlgpwdp7MprS6ZSNecJFiIItKYZAizsY8TGu6GcC5I5K4z9nOqfDJW26X1JgweicfHFLLIroJbSFSFaHrBl2VGZAse4ViOBgaSRI1ttOyot8hdiFFzyuasC1YPGbSA8bZ9431s3wL4svh5lPoOAO4gt+JNYQkMkDSQyqUkjcqynepG//wA8b1unwF4e2ClkP7Sc27kRF/HaoElzNIooopFhRRRQAUUUUAFFFFABWe/DngOk0YZAM4JUk8CTE3haS/hWhV46ggggEHeDuNAHx/opuklVF6zNkqrmWPAADMmrPrDgJcNsRzIUcRrdTY2323ZbrV9Jx4ONTdY0BHEKAfaBWa/DdoIvEmKQX6PqSW9UnqnwJI8RVJkSj1KBo+F8To6OOFS0kOIdCo9WYdJtdi7WV+w1cdV9Xkwio0xEs4uVC7kvfzb7zn5x91Znqtp84PEbR/VuNmQdgPVbvUk+BNXTWjXHyaNTCm20gurn9WO2484/NFBLLthHlErO8gsy5Rg5A333PIZXA40wxGmNmCbETQAthyzKLDaOyqtfO+yd2fYDwFYjDrHIMUmJdmLqwLG+9b9ZRyGzfLdWyNiVcMDYrIufaCLe9T7qjy4a9dLVVXXOu19httKioH4aJP4RPvT/AGV5rxrY2L0TG0kYjM83VUMWukVyWzA9IW9lUzR+rDvPIjnYhhYiSU5AKp4E5FiPZekta9NDEyqIxswQqI4V5KOPebD2CqK5WcarauT4+bocMqs4QudptkWUgHM9rD20tjMBNgpeixERSRCGKOAQwvcbjZkNt4NjnWx/+n3Vgw4eTGyLZsRZY7jMRqc27mb3Ip41pWldAYXEkHEYeGYqLKZI1cqOQLDIUh0fNg19xPq4f7r/ADXvx9xPq4f7r/NfQnxI0d/AYT7iP+lHxI0d/AYT7iP+lOxaUfPfx9xPq4f7r/NHx9xPq4f7r/NfQnxI0d/AYT7iP+2j4kaO/gMJ9xH/AG0WGlHz38fcT6uH+6/zR8fcT6uH+6/zX0J8SNHfwGE+4j/to+JGjv4DCfcR/wBtFhpPnv4+4n1cP91/mj4+4n1cP91/mvoT4kaO/gMJ9xH/AG0fEjR38BhPuI/7aLDSj57+PuJ9XD/df5o+PuJ9XD/df5r6F+JGjv4DCfcR/wBtefEjR38BhPuI/wC2iw0o+e/j7ifVw/3X+aPj7ifVw/3X+a+hPiRo7+Awn3Ef9tHxI0d/AYT7iP8AtosNJ88vr1iCLFMMRyMII/GorDyNiMQoSMbbmwSJSATbcqC/LhX038SNHfwGE+4j/tp1o7VnB4d+kgwuHie1tpIkVgDvAYC9FhpMA0xoXEYSGNcRGYyxYqCVNwdn1SbZ8DnXWrbmXCYvDoCXDRzKozLWOw9hxyt7a174V9BHE4Iugu8HXA4lbdceyx+rXz9ovSrYWdJlz2cmHrKfOX/nECqsmqNJ1U1UEK9Ji7MxbaWIZhTlbat5xyGQy76tfSStMkhfYQXHR7y1wbX4X48d1VHSut6R4cYiNTLtZLbcp+efQ5c71l2mNYZsQ4klY7am6bOSxkG42Rwz8amSTVMSTN88s6WSVJolKKARcX2s2tkd+4+0is9l+Gd7nZwgtfK8pvbtAXI1ZtF6ZE0cUw9NAT2XzI8GBFZZpnVuR9ISxRL1WbpNo+aivmSTyB2hbsqYwjCKjBUl0Ww07fMu2N17fF6KxsjwrEthClnLbbSZMMwNwI99Z7qLgjNpHBxjO+IjJ7kYO3+1TS+tWk49iPB4Y3ggvdv3sh85/wAfaeyr5/6e9WS88mOdepEDHET6TsOuw+iuX1+yqKRpes/wa4PHTnES9KkjABjGwAfZFlJBU52sL8gKsGrmhIsFh0w8O1sJe20bsSzFmJPO5NSVFIoKKKKACiiigAooooAKKKKACivDXJU86AO6SxWHWRGR1DIwKsp3EHIivGiPOkmw7c6BHzt8JWoUuj5DIgL4Zj1X39HfcknI8juPflVR0fpqSFShCyRHfG4uvhyr6wnwBcFWsykWIOYIO8EHeKzrWL4F4JiWw7nDsfRA24/skgr4G3ZTFRjTT4CTzo54Tx2CGXw2r/hU5HrrDDGscayybChQWst7Cwuf8VKYv4ENIKeo+HccDtsp9hXL215hfgP0gx+UfDoOPWZz7AoHvosWlFH05rFNisnIWO99hd3eT6Rqz/Bj8HT6QkEuIBjwinMnqme3oJx2ebeAz3aBoH4GIYCGmJxDjgwCxj6g3/WJFXgaJkAAAsBkAMgOQAoHtsT0LRooVdlVUBVAsAoAsABwAFd+Up6wquHRUvbSZ0VN20C1Ms3lSesK88rT1hVYOiZuRrg6Jm5Gig1PsWryxPWFeeWx+sKqh0TNyNeHRM3I0UGp9i2eXR+sKPLo/WFVH9ETcjR+iJuRooNT7Fu8uj9YUeXR+sKqP6Im5Gj9ETcjRQan2Ld5bH6wo8tj9YVUf0RNyNdDRM3I0UGp9i2+WJ6wo8rT1hVTGiZuRroaJm5Gig1PsWvypPWFe+Up6wqrDRU3I12NFS9tFBqZZunX1hWEfCp8H5gZsThBtQMbui5mEneQOMf8vdWqDRUvbXY0XLQFvsfL+jtKy4cnoyNlvORs0bvH506fGYKTOSGSFuJiYFfBW3eyto1h+CSHEkugMEhzJS2yT2ocvZaqTjfgPx6n5KTDyDtLRn2bJHvoCiE0drVhsLEI4umkAJI2gotc3Ivlle/DjUNpvWybEAoPk4zvCnNvpNy7BVuw/wACGkWPWbDIOZkY+wBM/bVu1f8AgNhjIbFSmcj0F+TTxzLN7RRYaUZdqBqLPpSUBAUgU/KTEdVear6z24cONfUuhdFRYSCOCBQkca2Ue8knixJJJ4kmkMFooQoscQVEUWVVAVVHYBTpcO3OkUOqKRWI867CnnQM7ooooAKKKKACiiigAoooo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Complete </a:t>
            </a:r>
            <a:r>
              <a:rPr lang="es-CL" dirty="0" err="1"/>
              <a:t>each</a:t>
            </a:r>
            <a:r>
              <a:rPr lang="es-CL" dirty="0"/>
              <a:t> </a:t>
            </a:r>
            <a:r>
              <a:rPr lang="es-CL" dirty="0" err="1"/>
              <a:t>sentence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b="1" dirty="0"/>
              <a:t>Complete the sentences using </a:t>
            </a:r>
            <a:r>
              <a:rPr lang="en-US" b="1" i="1" u="sng" dirty="0"/>
              <a:t>SHOULD / OUGHT TO</a:t>
            </a:r>
            <a:r>
              <a:rPr lang="en-US" b="1" dirty="0"/>
              <a:t> </a:t>
            </a:r>
            <a:endParaRPr lang="es-ES" dirty="0"/>
          </a:p>
          <a:p>
            <a:pPr lvl="0"/>
            <a:endParaRPr lang="es-ES" dirty="0"/>
          </a:p>
          <a:p>
            <a:pPr lvl="0"/>
            <a:r>
              <a:rPr lang="en-US" dirty="0"/>
              <a:t>You ____________________________ visit your parents more often.</a:t>
            </a:r>
            <a:endParaRPr lang="es-ES" dirty="0"/>
          </a:p>
          <a:p>
            <a:pPr lvl="0"/>
            <a:r>
              <a:rPr lang="en-US" dirty="0"/>
              <a:t>We ____________________________ follows University’s policy, or we will be expulsed.</a:t>
            </a:r>
            <a:endParaRPr lang="es-ES" dirty="0"/>
          </a:p>
          <a:p>
            <a:pPr lvl="0"/>
            <a:r>
              <a:rPr lang="en-US" dirty="0"/>
              <a:t>According to this road, we ____________________________ stop here. </a:t>
            </a:r>
            <a:endParaRPr lang="es-ES" dirty="0"/>
          </a:p>
          <a:p>
            <a:pPr lvl="0"/>
            <a:r>
              <a:rPr lang="en-US" dirty="0"/>
              <a:t>I think you ____________________________ apologize for what you did. </a:t>
            </a:r>
            <a:endParaRPr lang="es-ES" dirty="0"/>
          </a:p>
          <a:p>
            <a:pPr lvl="0"/>
            <a:r>
              <a:rPr lang="en-US" dirty="0"/>
              <a:t>You ____________________________ study English if you are going to travel.</a:t>
            </a:r>
            <a:endParaRPr lang="es-ES" dirty="0"/>
          </a:p>
          <a:p>
            <a:pPr lvl="0"/>
            <a:r>
              <a:rPr lang="en-US" dirty="0"/>
              <a:t>They ___________ not ________ drive after drinking alcohol. </a:t>
            </a:r>
            <a:endParaRPr lang="es-ES" dirty="0"/>
          </a:p>
          <a:p>
            <a:pPr lvl="0"/>
            <a:r>
              <a:rPr lang="en-US" dirty="0"/>
              <a:t>We ____________________________ pick and drop our puppies poop. </a:t>
            </a:r>
            <a:endParaRPr lang="es-ES" dirty="0"/>
          </a:p>
          <a:p>
            <a:pPr lvl="0"/>
            <a:r>
              <a:rPr lang="en-US" dirty="0"/>
              <a:t>As teenagers, we ____________________________ show our ID to buy alcohol.</a:t>
            </a:r>
            <a:endParaRPr lang="es-ES" dirty="0"/>
          </a:p>
          <a:p>
            <a:pPr lvl="0"/>
            <a:r>
              <a:rPr lang="en-US" dirty="0"/>
              <a:t>You ____________________________ ride a motorbike without helmet.</a:t>
            </a:r>
            <a:endParaRPr lang="es-ES" dirty="0"/>
          </a:p>
          <a:p>
            <a:pPr lvl="0"/>
            <a:r>
              <a:rPr lang="en-US" dirty="0"/>
              <a:t>Just authorized personal in her, if you don’t have an ID, you ____________________________ leave. 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210</TotalTime>
  <Words>485</Words>
  <Application>Microsoft Office PowerPoint</Application>
  <PresentationFormat>Presentación en pantalla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Calibri</vt:lpstr>
      <vt:lpstr>Tw Cen MT</vt:lpstr>
      <vt:lpstr>Wingdings</vt:lpstr>
      <vt:lpstr>Wingdings 2</vt:lpstr>
      <vt:lpstr>Intermedio</vt:lpstr>
      <vt:lpstr>Suggestions &amp; Recommendations</vt:lpstr>
      <vt:lpstr>What is a suggestion/recommendation? </vt:lpstr>
      <vt:lpstr>SHOULD</vt:lpstr>
      <vt:lpstr>OUGHT TO</vt:lpstr>
      <vt:lpstr>STRUCTURES</vt:lpstr>
      <vt:lpstr>Complete each sentence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SUGGESTIONS</dc:title>
  <cp:lastModifiedBy>Paola</cp:lastModifiedBy>
  <cp:revision>19</cp:revision>
  <dcterms:modified xsi:type="dcterms:W3CDTF">2020-06-25T20:15:11Z</dcterms:modified>
</cp:coreProperties>
</file>