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8" r:id="rId2"/>
    <p:sldId id="259" r:id="rId3"/>
    <p:sldId id="260" r:id="rId4"/>
    <p:sldId id="261" r:id="rId5"/>
    <p:sldId id="262" r:id="rId6"/>
    <p:sldId id="263" r:id="rId7"/>
    <p:sldId id="275" r:id="rId8"/>
    <p:sldId id="276" r:id="rId9"/>
    <p:sldId id="277" r:id="rId10"/>
    <p:sldId id="264" r:id="rId11"/>
    <p:sldId id="265" r:id="rId12"/>
    <p:sldId id="266" r:id="rId13"/>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AA08E29D-F491-4A8B-AEA5-A94B4F656CE8}" type="datetimeFigureOut">
              <a:rPr lang="es-CL" smtClean="0"/>
              <a:t>18-03-2020</a:t>
            </a:fld>
            <a:endParaRPr lang="es-CL"/>
          </a:p>
        </p:txBody>
      </p:sp>
      <p:sp>
        <p:nvSpPr>
          <p:cNvPr id="19" name="Footer Placeholder 18"/>
          <p:cNvSpPr>
            <a:spLocks noGrp="1"/>
          </p:cNvSpPr>
          <p:nvPr>
            <p:ph type="ftr" sz="quarter" idx="11"/>
          </p:nvPr>
        </p:nvSpPr>
        <p:spPr/>
        <p:txBody>
          <a:bodyPr/>
          <a:lstStyle/>
          <a:p>
            <a:endParaRPr lang="es-CL"/>
          </a:p>
        </p:txBody>
      </p:sp>
      <p:sp>
        <p:nvSpPr>
          <p:cNvPr id="27" name="Slide Number Placeholder 26"/>
          <p:cNvSpPr>
            <a:spLocks noGrp="1"/>
          </p:cNvSpPr>
          <p:nvPr>
            <p:ph type="sldNum" sz="quarter" idx="12"/>
          </p:nvPr>
        </p:nvSpPr>
        <p:spPr/>
        <p:txBody>
          <a:bodyPr/>
          <a:lstStyle/>
          <a:p>
            <a:fld id="{D7D1A486-94F2-467C-A580-D661D4182E85}"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18-03-2020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18-03-2020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Date Placeholder 3"/>
          <p:cNvSpPr>
            <a:spLocks noGrp="1"/>
          </p:cNvSpPr>
          <p:nvPr>
            <p:ph type="dt" sz="half" idx="10"/>
          </p:nvPr>
        </p:nvSpPr>
        <p:spPr/>
        <p:txBody>
          <a:bodyPr/>
          <a:lstStyle/>
          <a:p>
            <a:fld id="{AA08E29D-F491-4A8B-AEA5-A94B4F656CE8}" type="datetimeFigureOut">
              <a:rPr lang="es-CL" smtClean="0"/>
              <a:t>18-03-2020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4" name="Date Placeholder 3"/>
          <p:cNvSpPr>
            <a:spLocks noGrp="1"/>
          </p:cNvSpPr>
          <p:nvPr>
            <p:ph type="dt" sz="half" idx="10"/>
          </p:nvPr>
        </p:nvSpPr>
        <p:spPr/>
        <p:txBody>
          <a:bodyPr/>
          <a:lstStyle/>
          <a:p>
            <a:fld id="{AA08E29D-F491-4A8B-AEA5-A94B4F656CE8}" type="datetimeFigureOut">
              <a:rPr lang="es-CL" smtClean="0"/>
              <a:t>18-03-2020</a:t>
            </a:fld>
            <a:endParaRPr lang="es-CL"/>
          </a:p>
        </p:txBody>
      </p:sp>
      <p:sp>
        <p:nvSpPr>
          <p:cNvPr id="5" name="Footer Placeholder 4"/>
          <p:cNvSpPr>
            <a:spLocks noGrp="1"/>
          </p:cNvSpPr>
          <p:nvPr>
            <p:ph type="ftr" sz="quarter" idx="11"/>
          </p:nvPr>
        </p:nvSpPr>
        <p:spPr/>
        <p:txBody>
          <a:bodyPr/>
          <a:lstStyle/>
          <a:p>
            <a:endParaRPr lang="es-CL"/>
          </a:p>
        </p:txBody>
      </p:sp>
      <p:sp>
        <p:nvSpPr>
          <p:cNvPr id="6" name="Slide Number Placeholder 5"/>
          <p:cNvSpPr>
            <a:spLocks noGrp="1"/>
          </p:cNvSpPr>
          <p:nvPr>
            <p:ph type="sldNum" sz="quarter" idx="12"/>
          </p:nvPr>
        </p:nvSpPr>
        <p:spPr/>
        <p:txBody>
          <a:bodyPr/>
          <a:lstStyle/>
          <a:p>
            <a:fld id="{D7D1A486-94F2-467C-A580-D661D4182E85}" type="slidenum">
              <a:rPr lang="es-CL" smtClean="0"/>
              <a:t>‹Nº›</a:t>
            </a:fld>
            <a:endParaRPr lang="es-C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AA08E29D-F491-4A8B-AEA5-A94B4F656CE8}" type="datetimeFigureOut">
              <a:rPr lang="es-CL" smtClean="0"/>
              <a:t>18-03-2020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Date Placeholder 6"/>
          <p:cNvSpPr>
            <a:spLocks noGrp="1"/>
          </p:cNvSpPr>
          <p:nvPr>
            <p:ph type="dt" sz="half" idx="10"/>
          </p:nvPr>
        </p:nvSpPr>
        <p:spPr/>
        <p:txBody>
          <a:bodyPr/>
          <a:lstStyle/>
          <a:p>
            <a:fld id="{AA08E29D-F491-4A8B-AEA5-A94B4F656CE8}" type="datetimeFigureOut">
              <a:rPr lang="es-CL" smtClean="0"/>
              <a:t>18-03-2020</a:t>
            </a:fld>
            <a:endParaRPr lang="es-CL"/>
          </a:p>
        </p:txBody>
      </p:sp>
      <p:sp>
        <p:nvSpPr>
          <p:cNvPr id="8" name="Footer Placeholder 7"/>
          <p:cNvSpPr>
            <a:spLocks noGrp="1"/>
          </p:cNvSpPr>
          <p:nvPr>
            <p:ph type="ftr" sz="quarter" idx="11"/>
          </p:nvPr>
        </p:nvSpPr>
        <p:spPr/>
        <p:txBody>
          <a:bodyPr/>
          <a:lstStyle/>
          <a:p>
            <a:endParaRPr lang="es-CL"/>
          </a:p>
        </p:txBody>
      </p:sp>
      <p:sp>
        <p:nvSpPr>
          <p:cNvPr id="9" name="Slide Number Placeholder 8"/>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Date Placeholder 2"/>
          <p:cNvSpPr>
            <a:spLocks noGrp="1"/>
          </p:cNvSpPr>
          <p:nvPr>
            <p:ph type="dt" sz="half" idx="10"/>
          </p:nvPr>
        </p:nvSpPr>
        <p:spPr/>
        <p:txBody>
          <a:bodyPr/>
          <a:lstStyle/>
          <a:p>
            <a:fld id="{AA08E29D-F491-4A8B-AEA5-A94B4F656CE8}" type="datetimeFigureOut">
              <a:rPr lang="es-CL" smtClean="0"/>
              <a:t>18-03-2020</a:t>
            </a:fld>
            <a:endParaRPr lang="es-CL"/>
          </a:p>
        </p:txBody>
      </p:sp>
      <p:sp>
        <p:nvSpPr>
          <p:cNvPr id="4" name="Footer Placeholder 3"/>
          <p:cNvSpPr>
            <a:spLocks noGrp="1"/>
          </p:cNvSpPr>
          <p:nvPr>
            <p:ph type="ftr" sz="quarter" idx="11"/>
          </p:nvPr>
        </p:nvSpPr>
        <p:spPr/>
        <p:txBody>
          <a:bodyPr/>
          <a:lstStyle/>
          <a:p>
            <a:endParaRPr lang="es-CL"/>
          </a:p>
        </p:txBody>
      </p:sp>
      <p:sp>
        <p:nvSpPr>
          <p:cNvPr id="5" name="Slide Number Placeholder 4"/>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8E29D-F491-4A8B-AEA5-A94B4F656CE8}" type="datetimeFigureOut">
              <a:rPr lang="es-CL" smtClean="0"/>
              <a:t>18-03-2020</a:t>
            </a:fld>
            <a:endParaRPr lang="es-CL"/>
          </a:p>
        </p:txBody>
      </p:sp>
      <p:sp>
        <p:nvSpPr>
          <p:cNvPr id="3" name="Footer Placeholder 2"/>
          <p:cNvSpPr>
            <a:spLocks noGrp="1"/>
          </p:cNvSpPr>
          <p:nvPr>
            <p:ph type="ftr" sz="quarter" idx="11"/>
          </p:nvPr>
        </p:nvSpPr>
        <p:spPr/>
        <p:txBody>
          <a:bodyPr/>
          <a:lstStyle/>
          <a:p>
            <a:endParaRPr lang="es-CL"/>
          </a:p>
        </p:txBody>
      </p:sp>
      <p:sp>
        <p:nvSpPr>
          <p:cNvPr id="4" name="Slide Number Placeholder 3"/>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Date Placeholder 4"/>
          <p:cNvSpPr>
            <a:spLocks noGrp="1"/>
          </p:cNvSpPr>
          <p:nvPr>
            <p:ph type="dt" sz="half" idx="10"/>
          </p:nvPr>
        </p:nvSpPr>
        <p:spPr/>
        <p:txBody>
          <a:bodyPr/>
          <a:lstStyle/>
          <a:p>
            <a:fld id="{AA08E29D-F491-4A8B-AEA5-A94B4F656CE8}" type="datetimeFigureOut">
              <a:rPr lang="es-CL" smtClean="0"/>
              <a:t>18-03-2020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p:txBody>
          <a:bodyPr/>
          <a:lstStyle/>
          <a:p>
            <a:fld id="{D7D1A486-94F2-467C-A580-D661D4182E85}" type="slidenum">
              <a:rPr lang="es-CL" smtClean="0"/>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Date Placeholder 4"/>
          <p:cNvSpPr>
            <a:spLocks noGrp="1"/>
          </p:cNvSpPr>
          <p:nvPr>
            <p:ph type="dt" sz="half" idx="10"/>
          </p:nvPr>
        </p:nvSpPr>
        <p:spPr/>
        <p:txBody>
          <a:bodyPr/>
          <a:lstStyle/>
          <a:p>
            <a:fld id="{AA08E29D-F491-4A8B-AEA5-A94B4F656CE8}" type="datetimeFigureOut">
              <a:rPr lang="es-CL" smtClean="0"/>
              <a:t>18-03-2020</a:t>
            </a:fld>
            <a:endParaRPr lang="es-CL"/>
          </a:p>
        </p:txBody>
      </p:sp>
      <p:sp>
        <p:nvSpPr>
          <p:cNvPr id="6" name="Footer Placeholder 5"/>
          <p:cNvSpPr>
            <a:spLocks noGrp="1"/>
          </p:cNvSpPr>
          <p:nvPr>
            <p:ph type="ftr" sz="quarter" idx="11"/>
          </p:nvPr>
        </p:nvSpPr>
        <p:spPr/>
        <p:txBody>
          <a:bodyPr/>
          <a:lstStyle/>
          <a:p>
            <a:endParaRPr lang="es-CL"/>
          </a:p>
        </p:txBody>
      </p:sp>
      <p:sp>
        <p:nvSpPr>
          <p:cNvPr id="7" name="Slide Number Placeholder 6"/>
          <p:cNvSpPr>
            <a:spLocks noGrp="1"/>
          </p:cNvSpPr>
          <p:nvPr>
            <p:ph type="sldNum" sz="quarter" idx="12"/>
          </p:nvPr>
        </p:nvSpPr>
        <p:spPr>
          <a:xfrm>
            <a:off x="8077200" y="6356350"/>
            <a:ext cx="609600" cy="365125"/>
          </a:xfrm>
        </p:spPr>
        <p:txBody>
          <a:bodyPr/>
          <a:lstStyle/>
          <a:p>
            <a:fld id="{D7D1A486-94F2-467C-A580-D661D4182E85}" type="slidenum">
              <a:rPr lang="es-CL" smtClean="0"/>
              <a:t>‹Nº›</a:t>
            </a:fld>
            <a:endParaRPr lang="es-C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08E29D-F491-4A8B-AEA5-A94B4F656CE8}" type="datetimeFigureOut">
              <a:rPr lang="es-CL" smtClean="0"/>
              <a:t>18-03-2020</a:t>
            </a:fld>
            <a:endParaRPr lang="es-C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7D1A486-94F2-467C-A580-D661D4182E85}" type="slidenum">
              <a:rPr lang="es-CL" smtClean="0"/>
              <a:t>‹Nº›</a:t>
            </a:fld>
            <a:endParaRPr lang="es-C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576064"/>
          </a:xfrm>
        </p:spPr>
        <p:txBody>
          <a:bodyPr>
            <a:normAutofit fontScale="90000"/>
          </a:bodyPr>
          <a:lstStyle/>
          <a:p>
            <a:pPr algn="l"/>
            <a:r>
              <a:rPr lang="es-CL" sz="3600" dirty="0"/>
              <a:t>Profesor: Felipe Campos Romero </a:t>
            </a:r>
            <a:br>
              <a:rPr lang="es-CL" sz="3600" dirty="0"/>
            </a:br>
            <a:r>
              <a:rPr lang="es-CL" sz="3600" dirty="0"/>
              <a:t>Asignatura: Competencias Para El trabajo</a:t>
            </a:r>
          </a:p>
        </p:txBody>
      </p:sp>
      <p:sp>
        <p:nvSpPr>
          <p:cNvPr id="3" name="2 Subtítulo"/>
          <p:cNvSpPr>
            <a:spLocks noGrp="1"/>
          </p:cNvSpPr>
          <p:nvPr>
            <p:ph type="subTitle" idx="1"/>
          </p:nvPr>
        </p:nvSpPr>
        <p:spPr>
          <a:xfrm>
            <a:off x="533400" y="1916832"/>
            <a:ext cx="7854696" cy="3064304"/>
          </a:xfrm>
          <a:noFill/>
        </p:spPr>
        <p:txBody>
          <a:bodyPr>
            <a:noAutofit/>
          </a:bodyPr>
          <a:lstStyle/>
          <a:p>
            <a:pPr algn="ctr"/>
            <a:r>
              <a:rPr lang="es-CL" sz="2800" b="1" dirty="0"/>
              <a:t>Respeto.</a:t>
            </a:r>
          </a:p>
          <a:p>
            <a:pPr algn="just"/>
            <a:r>
              <a:rPr lang="es-CL" sz="2800" dirty="0"/>
              <a:t>El respeto es un </a:t>
            </a:r>
            <a:r>
              <a:rPr lang="es-CL" sz="2800" b="1" dirty="0"/>
              <a:t>sentimiento positivo que se refiere a la acción de respetar; es equivalente a tener veneración, aprecio y reconocimiento por una persona o cosa</a:t>
            </a:r>
            <a:r>
              <a:rPr lang="es-CL" sz="2800" dirty="0"/>
              <a:t>. Como tal, la palabra proviene del latín </a:t>
            </a:r>
            <a:r>
              <a:rPr lang="es-CL" sz="2800" i="1" dirty="0" err="1"/>
              <a:t>respectus</a:t>
            </a:r>
            <a:r>
              <a:rPr lang="es-CL" sz="2800" dirty="0"/>
              <a:t>, que traduce ‘atención’, ‘consideración’, y originalmente significaba ‘mirar de nuevo’, de allí que algo que merezca una segunda mirada sea algo digno de respeto.</a:t>
            </a:r>
            <a:endParaRPr lang="es-CL" sz="2800" b="1" dirty="0"/>
          </a:p>
        </p:txBody>
      </p:sp>
    </p:spTree>
    <p:extLst>
      <p:ext uri="{BB962C8B-B14F-4D97-AF65-F5344CB8AC3E}">
        <p14:creationId xmlns:p14="http://schemas.microsoft.com/office/powerpoint/2010/main" val="91458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576064"/>
          </a:xfrm>
        </p:spPr>
        <p:txBody>
          <a:bodyPr>
            <a:normAutofit fontScale="90000"/>
          </a:bodyPr>
          <a:lstStyle/>
          <a:p>
            <a:pPr algn="l"/>
            <a:r>
              <a:rPr lang="es-CL" sz="3600" dirty="0"/>
              <a:t>Profesor: Felipe Campos Romero </a:t>
            </a:r>
            <a:br>
              <a:rPr lang="es-CL" sz="3600" dirty="0"/>
            </a:br>
            <a:r>
              <a:rPr lang="es-CL" sz="3600" dirty="0"/>
              <a:t>Asignatura: Competencias Para El trabajo</a:t>
            </a:r>
          </a:p>
        </p:txBody>
      </p:sp>
      <p:sp>
        <p:nvSpPr>
          <p:cNvPr id="3" name="2 Subtítulo"/>
          <p:cNvSpPr>
            <a:spLocks noGrp="1"/>
          </p:cNvSpPr>
          <p:nvPr>
            <p:ph type="subTitle" idx="1"/>
          </p:nvPr>
        </p:nvSpPr>
        <p:spPr>
          <a:xfrm>
            <a:off x="533400" y="1556792"/>
            <a:ext cx="7854696" cy="3024336"/>
          </a:xfrm>
        </p:spPr>
        <p:txBody>
          <a:bodyPr>
            <a:normAutofit lnSpcReduction="10000"/>
          </a:bodyPr>
          <a:lstStyle/>
          <a:p>
            <a:pPr algn="ctr"/>
            <a:endParaRPr lang="es-CL" sz="4800" dirty="0"/>
          </a:p>
          <a:p>
            <a:pPr algn="ctr"/>
            <a:r>
              <a:rPr lang="es-CL" sz="4800" dirty="0"/>
              <a:t>ACTIVIDAD</a:t>
            </a:r>
          </a:p>
          <a:p>
            <a:pPr algn="ctr"/>
            <a:endParaRPr lang="es-CL" dirty="0"/>
          </a:p>
          <a:p>
            <a:pPr algn="ctr"/>
            <a:r>
              <a:rPr lang="es-CL" b="1" dirty="0"/>
              <a:t>Creación y Redacción de manual de convivencia. Enviarlo al correo: felipecampos534@yahoo.es</a:t>
            </a:r>
          </a:p>
        </p:txBody>
      </p:sp>
    </p:spTree>
    <p:extLst>
      <p:ext uri="{BB962C8B-B14F-4D97-AF65-F5344CB8AC3E}">
        <p14:creationId xmlns:p14="http://schemas.microsoft.com/office/powerpoint/2010/main" val="133849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arn(inVertical)">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576064"/>
          </a:xfrm>
        </p:spPr>
        <p:txBody>
          <a:bodyPr>
            <a:normAutofit fontScale="90000"/>
          </a:bodyPr>
          <a:lstStyle/>
          <a:p>
            <a:pPr algn="l"/>
            <a:r>
              <a:rPr lang="es-CL" sz="3600" dirty="0"/>
              <a:t>Profesor: Felipe Campos Romero </a:t>
            </a:r>
            <a:br>
              <a:rPr lang="es-CL" sz="3600" dirty="0"/>
            </a:br>
            <a:r>
              <a:rPr lang="es-CL" sz="3600" dirty="0"/>
              <a:t>Asignatura: Competencias Para El trabajo</a:t>
            </a:r>
          </a:p>
        </p:txBody>
      </p:sp>
      <p:sp>
        <p:nvSpPr>
          <p:cNvPr id="3" name="2 Subtítulo"/>
          <p:cNvSpPr>
            <a:spLocks noGrp="1"/>
          </p:cNvSpPr>
          <p:nvPr>
            <p:ph type="subTitle" idx="1"/>
          </p:nvPr>
        </p:nvSpPr>
        <p:spPr>
          <a:xfrm>
            <a:off x="533400" y="1556792"/>
            <a:ext cx="7854696" cy="4464496"/>
          </a:xfrm>
        </p:spPr>
        <p:txBody>
          <a:bodyPr>
            <a:normAutofit/>
          </a:bodyPr>
          <a:lstStyle/>
          <a:p>
            <a:pPr algn="l"/>
            <a:r>
              <a:rPr lang="es-CL" dirty="0"/>
              <a:t>De acuerdo a las </a:t>
            </a:r>
            <a:r>
              <a:rPr lang="es-CL" dirty="0" err="1"/>
              <a:t>intrucciones</a:t>
            </a:r>
            <a:r>
              <a:rPr lang="es-CL" dirty="0"/>
              <a:t> del profesor:</a:t>
            </a:r>
          </a:p>
          <a:p>
            <a:pPr algn="l"/>
            <a:endParaRPr lang="es-CL" dirty="0"/>
          </a:p>
          <a:p>
            <a:pPr marL="457200" indent="-457200" algn="l">
              <a:buFontTx/>
              <a:buChar char="-"/>
            </a:pPr>
            <a:r>
              <a:rPr lang="es-CL" dirty="0"/>
              <a:t>Se creara un manual de convivencia de la sala de clases, en base al respeto.</a:t>
            </a:r>
          </a:p>
          <a:p>
            <a:pPr marL="457200" indent="-457200" algn="l">
              <a:buFontTx/>
              <a:buChar char="-"/>
            </a:pPr>
            <a:r>
              <a:rPr lang="es-CL" dirty="0"/>
              <a:t>Responderán las preguntas del cuestionario, en base a sus experiencias  dentro de la sala de clases.</a:t>
            </a:r>
          </a:p>
          <a:p>
            <a:pPr marL="457200" indent="-457200" algn="l">
              <a:buFontTx/>
              <a:buChar char="-"/>
            </a:pPr>
            <a:endParaRPr lang="es-CL" dirty="0"/>
          </a:p>
        </p:txBody>
      </p:sp>
    </p:spTree>
    <p:extLst>
      <p:ext uri="{BB962C8B-B14F-4D97-AF65-F5344CB8AC3E}">
        <p14:creationId xmlns:p14="http://schemas.microsoft.com/office/powerpoint/2010/main" val="133849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576064"/>
          </a:xfrm>
        </p:spPr>
        <p:txBody>
          <a:bodyPr>
            <a:normAutofit fontScale="90000"/>
          </a:bodyPr>
          <a:lstStyle/>
          <a:p>
            <a:pPr algn="l"/>
            <a:r>
              <a:rPr lang="es-CL" sz="3600" dirty="0"/>
              <a:t>Profesor: Felipe Campos Romero </a:t>
            </a:r>
            <a:br>
              <a:rPr lang="es-CL" sz="3600" dirty="0"/>
            </a:br>
            <a:r>
              <a:rPr lang="es-CL" sz="3600" dirty="0"/>
              <a:t>Asignatura: Competencias Para El trabajo</a:t>
            </a:r>
          </a:p>
        </p:txBody>
      </p:sp>
      <p:sp>
        <p:nvSpPr>
          <p:cNvPr id="3" name="2 Subtítulo"/>
          <p:cNvSpPr>
            <a:spLocks noGrp="1"/>
          </p:cNvSpPr>
          <p:nvPr>
            <p:ph type="subTitle" idx="1"/>
          </p:nvPr>
        </p:nvSpPr>
        <p:spPr>
          <a:xfrm>
            <a:off x="533400" y="1556792"/>
            <a:ext cx="7854696" cy="3960440"/>
          </a:xfrm>
        </p:spPr>
        <p:txBody>
          <a:bodyPr>
            <a:normAutofit/>
          </a:bodyPr>
          <a:lstStyle/>
          <a:p>
            <a:pPr algn="ctr"/>
            <a:endParaRPr lang="es-CL"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0632" y="1412776"/>
            <a:ext cx="7710052" cy="5445224"/>
          </a:xfrm>
          <a:prstGeom prst="rect">
            <a:avLst/>
          </a:prstGeom>
        </p:spPr>
      </p:pic>
    </p:spTree>
    <p:extLst>
      <p:ext uri="{BB962C8B-B14F-4D97-AF65-F5344CB8AC3E}">
        <p14:creationId xmlns:p14="http://schemas.microsoft.com/office/powerpoint/2010/main" val="133849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576064"/>
          </a:xfrm>
        </p:spPr>
        <p:txBody>
          <a:bodyPr>
            <a:normAutofit fontScale="90000"/>
          </a:bodyPr>
          <a:lstStyle/>
          <a:p>
            <a:pPr algn="l"/>
            <a:r>
              <a:rPr lang="es-CL" sz="3600" dirty="0"/>
              <a:t>Profesor: Felipe Campos Romero </a:t>
            </a:r>
            <a:br>
              <a:rPr lang="es-CL" sz="3600" dirty="0"/>
            </a:br>
            <a:r>
              <a:rPr lang="es-CL" sz="3600" dirty="0"/>
              <a:t>Asignatura: Competencias Para El trabajo</a:t>
            </a:r>
          </a:p>
        </p:txBody>
      </p:sp>
      <p:sp>
        <p:nvSpPr>
          <p:cNvPr id="3" name="2 Subtítulo"/>
          <p:cNvSpPr>
            <a:spLocks noGrp="1"/>
          </p:cNvSpPr>
          <p:nvPr>
            <p:ph type="subTitle" idx="1"/>
          </p:nvPr>
        </p:nvSpPr>
        <p:spPr>
          <a:xfrm>
            <a:off x="533400" y="2060848"/>
            <a:ext cx="7854696" cy="3744416"/>
          </a:xfrm>
        </p:spPr>
        <p:txBody>
          <a:bodyPr/>
          <a:lstStyle/>
          <a:p>
            <a:pPr algn="just"/>
            <a:r>
              <a:rPr lang="es-CL" dirty="0"/>
              <a:t>El </a:t>
            </a:r>
            <a:r>
              <a:rPr lang="es-CL" b="1" dirty="0"/>
              <a:t>respeto</a:t>
            </a:r>
            <a:r>
              <a:rPr lang="es-CL" dirty="0"/>
              <a:t> es uno de los </a:t>
            </a:r>
            <a:r>
              <a:rPr lang="es-CL" b="1" dirty="0"/>
              <a:t>valores morales</a:t>
            </a:r>
            <a:r>
              <a:rPr lang="es-CL" dirty="0"/>
              <a:t> más importantes del ser humano, pues es fundamental para lograr una armoniosa interacción social. Una de las premisas más importantes sobre el respeto es que para ser respetado es necesario saber o aprender a respetar, a comprender al otro, a valorar sus intereses y necesidades. En este sentido, </a:t>
            </a:r>
            <a:r>
              <a:rPr lang="es-CL" b="1" dirty="0"/>
              <a:t>el respeto debe ser mutuo</a:t>
            </a:r>
            <a:r>
              <a:rPr lang="es-CL" dirty="0"/>
              <a:t>, y nacer de un sentimiento de reciprocidad.</a:t>
            </a:r>
          </a:p>
        </p:txBody>
      </p:sp>
    </p:spTree>
    <p:extLst>
      <p:ext uri="{BB962C8B-B14F-4D97-AF65-F5344CB8AC3E}">
        <p14:creationId xmlns:p14="http://schemas.microsoft.com/office/powerpoint/2010/main" val="914581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576064"/>
          </a:xfrm>
        </p:spPr>
        <p:txBody>
          <a:bodyPr>
            <a:normAutofit fontScale="90000"/>
          </a:bodyPr>
          <a:lstStyle/>
          <a:p>
            <a:pPr algn="l"/>
            <a:r>
              <a:rPr lang="es-CL" sz="3600" dirty="0"/>
              <a:t>Profesor: Felipe Campos Romero </a:t>
            </a:r>
            <a:br>
              <a:rPr lang="es-CL" sz="3600" dirty="0"/>
            </a:br>
            <a:r>
              <a:rPr lang="es-CL" sz="3600" dirty="0"/>
              <a:t>Asignatura: Competencias Para El trabajo</a:t>
            </a:r>
          </a:p>
        </p:txBody>
      </p:sp>
      <p:sp>
        <p:nvSpPr>
          <p:cNvPr id="3" name="2 Subtítulo"/>
          <p:cNvSpPr>
            <a:spLocks noGrp="1"/>
          </p:cNvSpPr>
          <p:nvPr>
            <p:ph type="subTitle" idx="1"/>
          </p:nvPr>
        </p:nvSpPr>
        <p:spPr>
          <a:xfrm>
            <a:off x="533400" y="1988840"/>
            <a:ext cx="7854696" cy="2992296"/>
          </a:xfrm>
        </p:spPr>
        <p:txBody>
          <a:bodyPr>
            <a:noAutofit/>
          </a:bodyPr>
          <a:lstStyle/>
          <a:p>
            <a:pPr algn="just"/>
            <a:r>
              <a:rPr lang="es-CL" sz="2400" dirty="0"/>
              <a:t>Ahora bien, el respeto también debe aprenderse. Respetar no significa estar de acuerdo en todos los ámbitos con otra persona, sino que se trata de no discriminar ni ofender a esa persona por su forma de vida y sus decisiones, siempre y cuando dichas decisiones no causen ningún daño, ni afecten o irrespeten a los demás.</a:t>
            </a:r>
          </a:p>
        </p:txBody>
      </p:sp>
    </p:spTree>
    <p:extLst>
      <p:ext uri="{BB962C8B-B14F-4D97-AF65-F5344CB8AC3E}">
        <p14:creationId xmlns:p14="http://schemas.microsoft.com/office/powerpoint/2010/main" val="91458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576064"/>
          </a:xfrm>
        </p:spPr>
        <p:txBody>
          <a:bodyPr>
            <a:normAutofit fontScale="90000"/>
          </a:bodyPr>
          <a:lstStyle/>
          <a:p>
            <a:pPr algn="l"/>
            <a:r>
              <a:rPr lang="es-CL" sz="3600" dirty="0"/>
              <a:t>Profesor: Felipe Campos Romero </a:t>
            </a:r>
            <a:br>
              <a:rPr lang="es-CL" sz="3600" dirty="0"/>
            </a:br>
            <a:r>
              <a:rPr lang="es-CL" sz="3600" dirty="0"/>
              <a:t>Asignatura: Competencias Para El trabajo</a:t>
            </a:r>
          </a:p>
        </p:txBody>
      </p:sp>
      <p:sp>
        <p:nvSpPr>
          <p:cNvPr id="3" name="2 Subtítulo"/>
          <p:cNvSpPr>
            <a:spLocks noGrp="1"/>
          </p:cNvSpPr>
          <p:nvPr>
            <p:ph type="subTitle" idx="1"/>
          </p:nvPr>
        </p:nvSpPr>
        <p:spPr>
          <a:xfrm>
            <a:off x="533400" y="2204864"/>
            <a:ext cx="7854696" cy="4104456"/>
          </a:xfrm>
        </p:spPr>
        <p:txBody>
          <a:bodyPr>
            <a:normAutofit lnSpcReduction="10000"/>
          </a:bodyPr>
          <a:lstStyle/>
          <a:p>
            <a:pPr algn="just"/>
            <a:r>
              <a:rPr lang="es-CL" dirty="0"/>
              <a:t>En este sentido, </a:t>
            </a:r>
            <a:r>
              <a:rPr lang="es-CL" b="1" dirty="0"/>
              <a:t>respetar también es ser tolerante</a:t>
            </a:r>
            <a:r>
              <a:rPr lang="es-CL" dirty="0"/>
              <a:t> con quien no piensa igual que tú, con quien no comparte tus mismos gustos o intereses, con quien es diferente o ha decidido diferenciarse. El </a:t>
            </a:r>
            <a:r>
              <a:rPr lang="es-CL" b="1" dirty="0"/>
              <a:t>respeto a la diversidad</a:t>
            </a:r>
            <a:r>
              <a:rPr lang="es-CL" dirty="0"/>
              <a:t> de ideas, opiniones y maneras de ser es un valor supremo en las sociedades modernas que aspiran a ser justas y a garantizar una sana convivencia.</a:t>
            </a:r>
          </a:p>
          <a:p>
            <a:pPr algn="just"/>
            <a:r>
              <a:rPr lang="es-CL" dirty="0"/>
              <a:t>Muchas religiones, de hecho, abordan la cuestión del respeto hacia los demás, porque es una de las reglas esenciales para tener una relación sana con el prójimo.</a:t>
            </a:r>
          </a:p>
          <a:p>
            <a:pPr algn="just"/>
            <a:endParaRPr lang="es-CL" dirty="0"/>
          </a:p>
        </p:txBody>
      </p:sp>
    </p:spTree>
    <p:extLst>
      <p:ext uri="{BB962C8B-B14F-4D97-AF65-F5344CB8AC3E}">
        <p14:creationId xmlns:p14="http://schemas.microsoft.com/office/powerpoint/2010/main" val="91458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576064"/>
          </a:xfrm>
        </p:spPr>
        <p:txBody>
          <a:bodyPr>
            <a:normAutofit fontScale="90000"/>
          </a:bodyPr>
          <a:lstStyle/>
          <a:p>
            <a:pPr algn="l"/>
            <a:r>
              <a:rPr lang="es-CL" sz="3600" dirty="0"/>
              <a:t>Profesor: Felipe Campos Romero </a:t>
            </a:r>
            <a:br>
              <a:rPr lang="es-CL" sz="3600" dirty="0"/>
            </a:br>
            <a:r>
              <a:rPr lang="es-CL" sz="3600" dirty="0"/>
              <a:t>Asignatura: Competencias Para El trabajo</a:t>
            </a:r>
          </a:p>
        </p:txBody>
      </p:sp>
      <p:sp>
        <p:nvSpPr>
          <p:cNvPr id="3" name="2 Subtítulo"/>
          <p:cNvSpPr>
            <a:spLocks noGrp="1"/>
          </p:cNvSpPr>
          <p:nvPr>
            <p:ph type="subTitle" idx="1"/>
          </p:nvPr>
        </p:nvSpPr>
        <p:spPr>
          <a:xfrm>
            <a:off x="533400" y="1556792"/>
            <a:ext cx="7854696" cy="4464496"/>
          </a:xfrm>
        </p:spPr>
        <p:txBody>
          <a:bodyPr>
            <a:normAutofit fontScale="85000" lnSpcReduction="20000"/>
          </a:bodyPr>
          <a:lstStyle/>
          <a:p>
            <a:pPr algn="just"/>
            <a:r>
              <a:rPr lang="es-CL" b="1" dirty="0"/>
              <a:t>Respeto</a:t>
            </a:r>
            <a:r>
              <a:rPr lang="es-CL" dirty="0"/>
              <a:t> es una palabra cuyo significado puede variar con respecto al contexto donde se encuentre.</a:t>
            </a:r>
          </a:p>
          <a:p>
            <a:pPr algn="just"/>
            <a:r>
              <a:rPr lang="es-CL" dirty="0"/>
              <a:t>El respeto puede manifestarse como un sentimiento de obediencia y cumplimiento de ciertas normas: el respeto a la ley, por ejemplo.</a:t>
            </a:r>
          </a:p>
          <a:p>
            <a:pPr algn="just"/>
            <a:r>
              <a:rPr lang="es-CL" b="1" dirty="0"/>
              <a:t>Tener respeto por alguien</a:t>
            </a:r>
            <a:r>
              <a:rPr lang="es-CL" dirty="0"/>
              <a:t> o algo superior, por su parte, alude a una actitud que puede expresarse como sumisión, temor, recelo o prudencia.</a:t>
            </a:r>
          </a:p>
          <a:p>
            <a:pPr algn="just"/>
            <a:r>
              <a:rPr lang="es-CL" b="1" dirty="0"/>
              <a:t>Hablar acerca de un tema con respeto</a:t>
            </a:r>
            <a:r>
              <a:rPr lang="es-CL" dirty="0"/>
              <a:t>, como, por ejemplo, las diferentes religiones, creencias y comportamientos del ser humano, es hablar de manera sensible, ponderada y reflexiva, sin incurrir en descalificaciones o menosprecios.</a:t>
            </a:r>
          </a:p>
          <a:p>
            <a:pPr algn="just"/>
            <a:r>
              <a:rPr lang="es-CL" dirty="0"/>
              <a:t>Asimismo, la expresión</a:t>
            </a:r>
            <a:r>
              <a:rPr lang="es-CL" b="1" dirty="0"/>
              <a:t> “con todos mis respetos”</a:t>
            </a:r>
            <a:r>
              <a:rPr lang="es-CL" dirty="0"/>
              <a:t> indica que lo que se va a decir a continuación es una crítica pero constructiva y con respeto hacia la otra persona.</a:t>
            </a:r>
          </a:p>
          <a:p>
            <a:pPr algn="just"/>
            <a:endParaRPr lang="es-CL" dirty="0"/>
          </a:p>
        </p:txBody>
      </p:sp>
    </p:spTree>
    <p:extLst>
      <p:ext uri="{BB962C8B-B14F-4D97-AF65-F5344CB8AC3E}">
        <p14:creationId xmlns:p14="http://schemas.microsoft.com/office/powerpoint/2010/main" val="914581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576064"/>
          </a:xfrm>
        </p:spPr>
        <p:txBody>
          <a:bodyPr>
            <a:normAutofit fontScale="90000"/>
          </a:bodyPr>
          <a:lstStyle/>
          <a:p>
            <a:pPr algn="l"/>
            <a:r>
              <a:rPr lang="es-CL" sz="3600" dirty="0"/>
              <a:t>Profesor: Felipe Campos Romero </a:t>
            </a:r>
            <a:br>
              <a:rPr lang="es-CL" sz="3600" dirty="0"/>
            </a:br>
            <a:r>
              <a:rPr lang="es-CL" sz="3600" dirty="0"/>
              <a:t>Asignatura: Competencias Para El trabajo</a:t>
            </a:r>
          </a:p>
        </p:txBody>
      </p:sp>
      <p:sp>
        <p:nvSpPr>
          <p:cNvPr id="3" name="2 Subtítulo"/>
          <p:cNvSpPr>
            <a:spLocks noGrp="1"/>
          </p:cNvSpPr>
          <p:nvPr>
            <p:ph type="subTitle" idx="1"/>
          </p:nvPr>
        </p:nvSpPr>
        <p:spPr>
          <a:xfrm>
            <a:off x="533400" y="1556792"/>
            <a:ext cx="7854696" cy="4536504"/>
          </a:xfrm>
        </p:spPr>
        <p:txBody>
          <a:bodyPr>
            <a:normAutofit/>
          </a:bodyPr>
          <a:lstStyle/>
          <a:p>
            <a:pPr algn="just"/>
            <a:r>
              <a:rPr lang="es-CL" dirty="0"/>
              <a:t>El respeto puede ser también una forma de mostrar veneración o adoración, de prestar culto o rendir homenaje a alguien, como lo indica la expresión </a:t>
            </a:r>
            <a:r>
              <a:rPr lang="es-CL" b="1" dirty="0"/>
              <a:t>“presentar mis respetos”</a:t>
            </a:r>
            <a:r>
              <a:rPr lang="es-CL" dirty="0"/>
              <a:t>. En este caso, cuando utilizamos la palabra “respetos” en plural, es para significar saludos de cortesía.</a:t>
            </a:r>
          </a:p>
          <a:p>
            <a:pPr algn="just"/>
            <a:r>
              <a:rPr lang="es-CL" b="1" dirty="0"/>
              <a:t>“Faltar al respeto”</a:t>
            </a:r>
            <a:r>
              <a:rPr lang="es-CL" dirty="0"/>
              <a:t>, finalmente, es no guardar la consideración o el debido respeto a una persona, en especial al decirle una cosa poco apropiada.</a:t>
            </a:r>
          </a:p>
          <a:p>
            <a:pPr algn="ctr"/>
            <a:endParaRPr lang="es-CL" dirty="0"/>
          </a:p>
        </p:txBody>
      </p:sp>
    </p:spTree>
    <p:extLst>
      <p:ext uri="{BB962C8B-B14F-4D97-AF65-F5344CB8AC3E}">
        <p14:creationId xmlns:p14="http://schemas.microsoft.com/office/powerpoint/2010/main" val="1338496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576064"/>
          </a:xfrm>
        </p:spPr>
        <p:txBody>
          <a:bodyPr>
            <a:normAutofit fontScale="90000"/>
          </a:bodyPr>
          <a:lstStyle/>
          <a:p>
            <a:pPr algn="l"/>
            <a:r>
              <a:rPr lang="es-CL" sz="3600" dirty="0"/>
              <a:t>Profesor: Felipe Campos Romero </a:t>
            </a:r>
            <a:br>
              <a:rPr lang="es-CL" sz="3600" dirty="0"/>
            </a:br>
            <a:r>
              <a:rPr lang="es-CL" sz="3600" dirty="0"/>
              <a:t>Asignatura: Competencias Para El trabajo</a:t>
            </a:r>
          </a:p>
        </p:txBody>
      </p:sp>
      <p:sp>
        <p:nvSpPr>
          <p:cNvPr id="3" name="2 Subtítulo"/>
          <p:cNvSpPr>
            <a:spLocks noGrp="1"/>
          </p:cNvSpPr>
          <p:nvPr>
            <p:ph type="subTitle" idx="1"/>
          </p:nvPr>
        </p:nvSpPr>
        <p:spPr>
          <a:xfrm>
            <a:off x="533400" y="1556792"/>
            <a:ext cx="7854696" cy="4536504"/>
          </a:xfrm>
        </p:spPr>
        <p:txBody>
          <a:bodyPr>
            <a:normAutofit/>
          </a:bodyPr>
          <a:lstStyle/>
          <a:p>
            <a:pPr algn="ctr"/>
            <a:endParaRPr lang="es-CL" dirty="0"/>
          </a:p>
          <a:p>
            <a:pPr algn="ctr"/>
            <a:r>
              <a:rPr lang="es-CL" b="1" dirty="0"/>
              <a:t>El Manual de Convivencia </a:t>
            </a:r>
          </a:p>
          <a:p>
            <a:pPr algn="ctr"/>
            <a:endParaRPr lang="es-CL" dirty="0"/>
          </a:p>
          <a:p>
            <a:pPr algn="just"/>
            <a:r>
              <a:rPr lang="es-CL" dirty="0"/>
              <a:t>Es el conjunto de normas que rigen los Estamentos de la institución, su cumplimiento racional es parte fundamental del cotidiano quehacer, ubicando al estudiante en un enfoque sistémico, donde tenga razón su existencia, desarrollo, construcción y trascendencia. </a:t>
            </a:r>
          </a:p>
        </p:txBody>
      </p:sp>
    </p:spTree>
    <p:extLst>
      <p:ext uri="{BB962C8B-B14F-4D97-AF65-F5344CB8AC3E}">
        <p14:creationId xmlns:p14="http://schemas.microsoft.com/office/powerpoint/2010/main" val="1973782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576064"/>
          </a:xfrm>
        </p:spPr>
        <p:txBody>
          <a:bodyPr>
            <a:normAutofit fontScale="90000"/>
          </a:bodyPr>
          <a:lstStyle/>
          <a:p>
            <a:pPr algn="l"/>
            <a:r>
              <a:rPr lang="es-CL" sz="3600" dirty="0"/>
              <a:t>Profesor: Felipe Campos Romero </a:t>
            </a:r>
            <a:br>
              <a:rPr lang="es-CL" sz="3600" dirty="0"/>
            </a:br>
            <a:r>
              <a:rPr lang="es-CL" sz="3600" dirty="0"/>
              <a:t>Asignatura: Competencias Para El trabajo</a:t>
            </a:r>
          </a:p>
        </p:txBody>
      </p:sp>
      <p:sp>
        <p:nvSpPr>
          <p:cNvPr id="3" name="2 Subtítulo"/>
          <p:cNvSpPr>
            <a:spLocks noGrp="1"/>
          </p:cNvSpPr>
          <p:nvPr>
            <p:ph type="subTitle" idx="1"/>
          </p:nvPr>
        </p:nvSpPr>
        <p:spPr>
          <a:xfrm>
            <a:off x="533400" y="1556792"/>
            <a:ext cx="7854696" cy="4536504"/>
          </a:xfrm>
        </p:spPr>
        <p:txBody>
          <a:bodyPr>
            <a:normAutofit fontScale="92500" lnSpcReduction="10000"/>
          </a:bodyPr>
          <a:lstStyle/>
          <a:p>
            <a:pPr algn="ctr"/>
            <a:endParaRPr lang="es-CL" dirty="0"/>
          </a:p>
          <a:p>
            <a:pPr algn="ctr"/>
            <a:r>
              <a:rPr lang="es-CL" b="1" dirty="0"/>
              <a:t>Objetivos del Manual de Convivencia </a:t>
            </a:r>
          </a:p>
          <a:p>
            <a:pPr algn="ctr"/>
            <a:endParaRPr lang="es-CL" b="1" dirty="0"/>
          </a:p>
          <a:p>
            <a:pPr algn="just"/>
            <a:r>
              <a:rPr lang="es-CL" dirty="0"/>
              <a:t>Regular las relaciones de convivencia como herramienta educativa y pedagógica que garantice e ejercicio y cumplimiento de los deberes y derechos Formular las bases fundamentales desde lo preventivo y formativo para la convivencia pacifica atendiendo y promoviendo las condiciones que favorezcan el desarrollo humano. Informar sobre las normas vigentes relacionadas con la educación e interiorizar la importancia de su cumplimiento sobre la base de la legalidad y el auto regulación</a:t>
            </a:r>
          </a:p>
        </p:txBody>
      </p:sp>
    </p:spTree>
    <p:extLst>
      <p:ext uri="{BB962C8B-B14F-4D97-AF65-F5344CB8AC3E}">
        <p14:creationId xmlns:p14="http://schemas.microsoft.com/office/powerpoint/2010/main" val="285742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764704"/>
            <a:ext cx="7851648" cy="576064"/>
          </a:xfrm>
        </p:spPr>
        <p:txBody>
          <a:bodyPr>
            <a:normAutofit fontScale="90000"/>
          </a:bodyPr>
          <a:lstStyle/>
          <a:p>
            <a:pPr algn="l"/>
            <a:r>
              <a:rPr lang="es-CL" sz="3600" dirty="0"/>
              <a:t>Profesor: Felipe Campos Romero </a:t>
            </a:r>
            <a:br>
              <a:rPr lang="es-CL" sz="3600" dirty="0"/>
            </a:br>
            <a:r>
              <a:rPr lang="es-CL" sz="3600" dirty="0"/>
              <a:t>Asignatura: Competencias Para El trabajo</a:t>
            </a:r>
          </a:p>
        </p:txBody>
      </p:sp>
      <p:sp>
        <p:nvSpPr>
          <p:cNvPr id="3" name="2 Subtítulo"/>
          <p:cNvSpPr>
            <a:spLocks noGrp="1"/>
          </p:cNvSpPr>
          <p:nvPr>
            <p:ph type="subTitle" idx="1"/>
          </p:nvPr>
        </p:nvSpPr>
        <p:spPr>
          <a:xfrm>
            <a:off x="533400" y="1556792"/>
            <a:ext cx="7854696" cy="5040560"/>
          </a:xfrm>
        </p:spPr>
        <p:txBody>
          <a:bodyPr>
            <a:normAutofit fontScale="85000" lnSpcReduction="20000"/>
          </a:bodyPr>
          <a:lstStyle/>
          <a:p>
            <a:pPr algn="ctr"/>
            <a:endParaRPr lang="es-CL" dirty="0"/>
          </a:p>
          <a:p>
            <a:pPr algn="ctr"/>
            <a:r>
              <a:rPr lang="es-CL" b="1" dirty="0"/>
              <a:t>Normas y Reglas </a:t>
            </a:r>
          </a:p>
          <a:p>
            <a:pPr algn="ctr"/>
            <a:endParaRPr lang="es-CL" dirty="0"/>
          </a:p>
          <a:p>
            <a:pPr algn="just"/>
            <a:r>
              <a:rPr lang="es-CL" dirty="0"/>
              <a:t>Las </a:t>
            </a:r>
            <a:r>
              <a:rPr lang="es-CL" b="1" dirty="0"/>
              <a:t>normas sociales</a:t>
            </a:r>
            <a:r>
              <a:rPr lang="es-CL" dirty="0"/>
              <a:t> son un conjunto de reglas que deben seguir las personas de una comunidad para tener una mejor convivencia, a las que se deben ajustar las conductas, tareas y actividades del ser humano. El conjunto o sistema de normas, reglas o deberes que regula las acciones de los individuos entre sí. </a:t>
            </a:r>
          </a:p>
          <a:p>
            <a:pPr algn="just"/>
            <a:r>
              <a:rPr lang="es-CL" dirty="0"/>
              <a:t>También se podrían definir como las reglas que una persona debe obedecer, para llevarse bien con las personas, y tener una relación armónica con la sociedad incluyendo valores, tradiciones y costumbres de dicha sociedad. </a:t>
            </a:r>
          </a:p>
          <a:p>
            <a:pPr algn="just"/>
            <a:r>
              <a:rPr lang="es-CL" dirty="0"/>
              <a:t>Se podrían resumir como la forma correcta de actuar en una sociedad, por ejemplo: Como saludar a las personas mayores, pedir la palabra y el turno para poder hablar, entre otros comportamientos.</a:t>
            </a:r>
          </a:p>
          <a:p>
            <a:pPr algn="ctr"/>
            <a:endParaRPr lang="es-CL" dirty="0"/>
          </a:p>
        </p:txBody>
      </p:sp>
    </p:spTree>
    <p:extLst>
      <p:ext uri="{BB962C8B-B14F-4D97-AF65-F5344CB8AC3E}">
        <p14:creationId xmlns:p14="http://schemas.microsoft.com/office/powerpoint/2010/main" val="285742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195</TotalTime>
  <Words>999</Words>
  <Application>Microsoft Office PowerPoint</Application>
  <PresentationFormat>Presentación en pantalla (4:3)</PresentationFormat>
  <Paragraphs>47</Paragraphs>
  <Slides>12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12</vt:i4>
      </vt:variant>
    </vt:vector>
  </HeadingPairs>
  <TitlesOfParts>
    <vt:vector size="16" baseType="lpstr">
      <vt:lpstr>Calibri</vt:lpstr>
      <vt:lpstr>Constantia</vt:lpstr>
      <vt:lpstr>Wingdings 2</vt:lpstr>
      <vt:lpstr>Flujo</vt:lpstr>
      <vt:lpstr>Profesor: Felipe Campos Romero  Asignatura: Competencias Para El trabajo</vt:lpstr>
      <vt:lpstr>Profesor: Felipe Campos Romero  Asignatura: Competencias Para El trabajo</vt:lpstr>
      <vt:lpstr>Profesor: Felipe Campos Romero  Asignatura: Competencias Para El trabajo</vt:lpstr>
      <vt:lpstr>Profesor: Felipe Campos Romero  Asignatura: Competencias Para El trabajo</vt:lpstr>
      <vt:lpstr>Profesor: Felipe Campos Romero  Asignatura: Competencias Para El trabajo</vt:lpstr>
      <vt:lpstr>Profesor: Felipe Campos Romero  Asignatura: Competencias Para El trabajo</vt:lpstr>
      <vt:lpstr>Profesor: Felipe Campos Romero  Asignatura: Competencias Para El trabajo</vt:lpstr>
      <vt:lpstr>Profesor: Felipe Campos Romero  Asignatura: Competencias Para El trabajo</vt:lpstr>
      <vt:lpstr>Profesor: Felipe Campos Romero  Asignatura: Competencias Para El trabajo</vt:lpstr>
      <vt:lpstr>Profesor: Felipe Campos Romero  Asignatura: Competencias Para El trabajo</vt:lpstr>
      <vt:lpstr>Profesor: Felipe Campos Romero  Asignatura: Competencias Para El trabajo</vt:lpstr>
      <vt:lpstr>Profesor: Felipe Campos Romero  Asignatura: Competencias Para El trabajo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Profesor: Felipe Campos Romero  Asignatura: Competencias Para El trabajo</dc:title>
  <dc:creator>FELIPE</dc:creator>
  <cp:lastModifiedBy>Padres</cp:lastModifiedBy>
  <cp:revision>15</cp:revision>
  <dcterms:created xsi:type="dcterms:W3CDTF">2020-03-04T01:56:50Z</dcterms:created>
  <dcterms:modified xsi:type="dcterms:W3CDTF">2020-03-18T21:45:25Z</dcterms:modified>
</cp:coreProperties>
</file>