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082A0E-2ED4-4E9A-B4AE-1491FA0710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3CAC7E-A693-4E6A-BDAE-0D4364A2F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D71780-CCA3-4FC1-989C-D934768F7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4C2B-2266-4847-8015-5D12F82CCD8D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C940A8-5B07-4E3D-99A4-D1124D220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5B65FE0-1515-4B92-A4AF-4DA0D7E0F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AB715-7D5A-468F-86B5-A681C5F7A6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361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582C6A-3E92-4B53-95AA-18DFAEF9B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2E623BF-8521-4873-ACC3-B9D5D0F8BB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230969-B8FF-4FFD-B4F7-65F055A13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4C2B-2266-4847-8015-5D12F82CCD8D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64C4E2-87BE-454B-BFD7-998B4640B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DB43B0-B3DC-4AF1-9646-4C560E4D2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AB715-7D5A-468F-86B5-A681C5F7A6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46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817DB1C-0C23-44F3-BFDF-BB66FAFB4E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0022BF-F848-49C3-9A8B-B3CCD8784C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CB84D5-F21F-421C-8EEF-B10FC5B8C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4C2B-2266-4847-8015-5D12F82CCD8D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0247BF-DB75-4867-B407-1E9A63E48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89BBF7-B5B3-402E-BFEE-DB425AFD5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AB715-7D5A-468F-86B5-A681C5F7A6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993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5B617D-8856-460C-A5A1-0DDAE3963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64F3A8-82C8-4782-8906-37FAAD5EE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F8864D-9F2D-4AD7-AF63-4F3BD95F5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4C2B-2266-4847-8015-5D12F82CCD8D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FE6FB8-A027-4211-8995-6E5CE9FD1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BE4410-CAA8-412D-BEBA-D1CA462C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AB715-7D5A-468F-86B5-A681C5F7A6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751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49F2FF-EA0D-42C2-BAB1-279154C2F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1CBF3C-1F7B-499B-97F1-006F61B45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0E94A3-B572-4447-8741-8AD45B5B7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4C2B-2266-4847-8015-5D12F82CCD8D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BA2974-64B5-48D1-A027-A317924ED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CB2898-60F1-4046-B29E-21F552C8A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AB715-7D5A-468F-86B5-A681C5F7A6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930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3C8E2C-3996-4197-A9EE-786118075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D42E9C-173D-4625-A84B-C2C9F5BAD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A14F843-2230-414B-844A-12FA54F2A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8EC2B0-42E5-4FD1-AD7F-68FBA9C11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4C2B-2266-4847-8015-5D12F82CCD8D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73885A-A829-469D-89F7-8047AC094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35FAB6-617E-4732-B24C-8829159BB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AB715-7D5A-468F-86B5-A681C5F7A6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328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343A0-7A71-4D63-A42D-4020211A3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3DF61D-41DF-4D2A-9DFE-7F670F17B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7407DC-4715-4AEB-99B0-7B2D6836CC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B775AA4-ACB5-4BFE-A5AA-398E0C7347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3CDB849-F85C-4275-B8BF-590D779654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755F4B4-7122-42EF-B448-BA69CD8E7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4C2B-2266-4847-8015-5D12F82CCD8D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FB8C61-1750-495D-9355-22770E443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A811107-8BB1-4D07-B4D2-657086DF5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AB715-7D5A-468F-86B5-A681C5F7A6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3236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6984A9-DD6C-4029-8411-166E232E8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1484D09-A8E1-49FC-B869-080A4A931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4C2B-2266-4847-8015-5D12F82CCD8D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8A6D24D-249C-4F71-B663-B8C556106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09FFA6-A826-4CC9-B213-FA0278D7D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AB715-7D5A-468F-86B5-A681C5F7A6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076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F60DC2F-DF93-433C-B876-334E881DE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4C2B-2266-4847-8015-5D12F82CCD8D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1223ACC-704B-462D-9653-8B6B84772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DE5A5AF-47B9-4AB6-A66B-14735F29D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AB715-7D5A-468F-86B5-A681C5F7A6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7535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50080D-0A3E-4EC0-A557-4BCDECC5C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9B6853-7AEF-4CE8-952F-9C798C833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0B0D44C-2AA4-48CB-BE48-7D56614F2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E85E1BC-918A-4D36-BB69-06E4466D9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4C2B-2266-4847-8015-5D12F82CCD8D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7610980-15B1-4F0F-AEC5-2DC4AB207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D2C0B5E-4130-4C87-869F-7D6D1F2DC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AB715-7D5A-468F-86B5-A681C5F7A6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6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7B8DA8-D26E-4D1E-A264-CB8526F7E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E8E22CD-7026-47B4-8EC3-1348B0B8BC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1EEFFD-462C-43BE-A8AE-05FF87CCB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E9E8DE-1321-43DB-A9EE-0AC3431C0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14C2B-2266-4847-8015-5D12F82CCD8D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5C5655E-C775-43A0-B6D2-186541FB3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C6CAE3-6779-4F55-B32D-CB0D2EFDE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AB715-7D5A-468F-86B5-A681C5F7A6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2470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A891B9C-5807-484C-BFE1-F8C601B99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3C8B16-052D-4828-8186-4657B16DF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65518A-85A0-41D4-AFE3-C42920E684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14C2B-2266-4847-8015-5D12F82CCD8D}" type="datetimeFigureOut">
              <a:rPr lang="es-CL" smtClean="0"/>
              <a:t>20-05-2020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DF150F-DB27-4FA8-A5C9-068A3DE302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B82FC84-CBC4-400E-A7EF-676AEC9DA3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AB715-7D5A-468F-86B5-A681C5F7A6F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5244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3D3578-A3A7-4756-ACC2-589E896C5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594"/>
            <a:ext cx="10515600" cy="1325563"/>
          </a:xfrm>
        </p:spPr>
        <p:txBody>
          <a:bodyPr/>
          <a:lstStyle/>
          <a:p>
            <a:pPr algn="ctr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LAS SALES BINARIAS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950F87-2733-4512-A2AB-4E8A89B66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s-CL" dirty="0"/>
          </a:p>
          <a:p>
            <a:endParaRPr lang="es-CL" dirty="0"/>
          </a:p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Son compuestos que están formados con un elemento metálico y un elemento no metálico.</a:t>
            </a:r>
          </a:p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Su fórmula general es </a:t>
            </a:r>
            <a:r>
              <a:rPr lang="es-CL" sz="320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s-CL" dirty="0" err="1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CL" sz="3200" dirty="0" err="1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s-CL" dirty="0" err="1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 en donde </a:t>
            </a:r>
          </a:p>
          <a:p>
            <a:pPr marL="0" indent="0">
              <a:buNone/>
            </a:pPr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      M </a:t>
            </a: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representa al elemento metálico por ejemplo: Fe, Cu, Ca, etc.</a:t>
            </a:r>
          </a:p>
          <a:p>
            <a:pPr marL="0" indent="0"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        a  representa la valencia del elemento no metálico.</a:t>
            </a:r>
          </a:p>
          <a:p>
            <a:pPr marL="0" indent="0">
              <a:buNone/>
            </a:pPr>
            <a:r>
              <a:rPr lang="es-CL" sz="3500" dirty="0">
                <a:latin typeface="Arial" panose="020B0604020202020204" pitchFamily="34" charset="0"/>
                <a:cs typeface="Arial" panose="020B0604020202020204" pitchFamily="34" charset="0"/>
              </a:rPr>
              <a:t>      X </a:t>
            </a:r>
            <a:r>
              <a:rPr lang="es-CL" sz="3000" dirty="0">
                <a:latin typeface="Arial" panose="020B0604020202020204" pitchFamily="34" charset="0"/>
                <a:cs typeface="Arial" panose="020B0604020202020204" pitchFamily="34" charset="0"/>
              </a:rPr>
              <a:t>representa al elemento no metálico por ejemplo: S, Cl, Br, etc.</a:t>
            </a:r>
          </a:p>
          <a:p>
            <a:pPr marL="0" indent="0">
              <a:buNone/>
            </a:pPr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        b representa a la valencia del elemento metálico.</a:t>
            </a:r>
          </a:p>
          <a:p>
            <a:pPr marL="0" indent="0">
              <a:buNone/>
            </a:pP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dirty="0"/>
              <a:t> </a:t>
            </a: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6671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EDB5E-5EAB-4DD7-B8AE-431AAA290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LAS SALES BINARIAS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37BE6C-EB77-4115-906E-A4F11E3E57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Ejemplo: </a:t>
            </a:r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a) Escribir la fórmula a partir del nombre:</a:t>
            </a:r>
          </a:p>
          <a:p>
            <a:pPr marL="0" indent="0">
              <a:buNone/>
            </a:pPr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Sulfuro de Hierro(III)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Los elementos participantes son el Hierro (Fe) y el Azufre (S), (1) escribimos el Símbolo del Hierro Fe, (2) la valencia del Azufre que es 2, (3) escribimos el símbolo del Azufre y (4)escribimos la valencia del Fe que es 3.</a:t>
            </a:r>
          </a:p>
          <a:p>
            <a:pPr marL="0" indent="0">
              <a:buNone/>
            </a:pP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1) </a:t>
            </a:r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</a:p>
          <a:p>
            <a:pPr marL="0" indent="0">
              <a:buNone/>
            </a:pP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marL="0" indent="0">
              <a:buNone/>
            </a:pP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  <a:p>
            <a:pPr marL="0" indent="0">
              <a:buNone/>
            </a:pP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) Fe</a:t>
            </a: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4622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0D2028-24CF-4DBE-8A71-4823F38E4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LAS SALES BINARIAS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584628E-8E69-424C-94E8-43B8E30EF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b) Escribir el nombre a partir de la fórmula:</a:t>
            </a:r>
          </a:p>
          <a:p>
            <a:pPr marL="0" indent="0">
              <a:buNone/>
            </a:pPr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es-CL" sz="2400" dirty="0"/>
              <a:t>1</a:t>
            </a:r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s-CL" sz="2400" dirty="0"/>
              <a:t>2: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1) Se escribe el nombre del elemento no metálico terminado en </a:t>
            </a:r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uro.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2)preposición de. 3) nombre del elemento metálico y entre paréntesis la valencia que aparece al lado del elemento no metálico:</a:t>
            </a:r>
          </a:p>
          <a:p>
            <a:pPr marL="457200" indent="-457200">
              <a:buAutoNum type="arabicParenR"/>
            </a:pP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Clor</a:t>
            </a:r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uro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2) De</a:t>
            </a:r>
          </a:p>
          <a:p>
            <a:pPr marL="0" indent="0">
              <a:buNone/>
            </a:pP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3) Calcio (I)</a:t>
            </a:r>
          </a:p>
          <a:p>
            <a:pPr marL="0" indent="0">
              <a:buNone/>
            </a:pPr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Ca</a:t>
            </a: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CL" sz="3200" dirty="0">
                <a:latin typeface="Arial" panose="020B0604020202020204" pitchFamily="34" charset="0"/>
                <a:cs typeface="Arial" panose="020B0604020202020204" pitchFamily="34" charset="0"/>
              </a:rPr>
              <a:t>Cl</a:t>
            </a:r>
            <a:r>
              <a:rPr lang="es-CL" sz="20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su nombre es </a:t>
            </a:r>
            <a:r>
              <a:rPr lang="es-CL" sz="2400" b="1" dirty="0">
                <a:latin typeface="Arial" panose="020B0604020202020204" pitchFamily="34" charset="0"/>
                <a:cs typeface="Arial" panose="020B0604020202020204" pitchFamily="34" charset="0"/>
              </a:rPr>
              <a:t>Cloruro de Calcio(I)</a:t>
            </a:r>
          </a:p>
        </p:txBody>
      </p:sp>
    </p:spTree>
    <p:extLst>
      <p:ext uri="{BB962C8B-B14F-4D97-AF65-F5344CB8AC3E}">
        <p14:creationId xmlns:p14="http://schemas.microsoft.com/office/powerpoint/2010/main" val="11621231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247</Words>
  <Application>Microsoft Office PowerPoint</Application>
  <PresentationFormat>Panorámica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LAS SALES BINARIAS</vt:lpstr>
      <vt:lpstr>LAS SALES BINARIAS</vt:lpstr>
      <vt:lpstr>LAS SALES BINARIAS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SALES BINARIAS</dc:title>
  <dc:creator>Brunilda</dc:creator>
  <cp:lastModifiedBy>Brunilda</cp:lastModifiedBy>
  <cp:revision>10</cp:revision>
  <dcterms:created xsi:type="dcterms:W3CDTF">2020-05-20T22:35:58Z</dcterms:created>
  <dcterms:modified xsi:type="dcterms:W3CDTF">2020-05-21T00:22:02Z</dcterms:modified>
</cp:coreProperties>
</file>