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1648D-D96B-47A6-9B3A-421CE9E9F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0E5386-0AA4-415C-BE7F-457CE52ED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D46EC2-A368-44FA-9B05-C037B278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75643A-6AE1-41EF-A806-67FB51AA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EBD0E-AEFF-4E17-A6B2-4502EFDA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A6686-2BEF-4438-BA0F-82C9B65B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2F2ECF-0C4E-4D6D-9B06-938B38F04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BB9D9-DF17-4BB5-86EC-C950C632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B9B249-6D39-4012-A6D3-A3661556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E112DF-CE9E-4890-BB4E-B96CE81E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BB056E-762E-49D5-9F5F-7F6DF6A69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C50CC8-2560-420F-9E23-A01EEC87E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17A68-63DE-4676-BDDF-F8679236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A5AF5-DF1D-403F-88FF-10026565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1CC85-B1BF-478C-8EA7-CF5D765A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22C81-9574-4CBF-8260-33343B88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DE368-BE42-4012-A70B-ABE499F24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3267D-4BD1-4147-BCD3-64793260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13909-D251-487E-AD8C-E99123ED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9B16A-DC87-4A0C-A34C-8B296635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1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898E8-C6E9-4ECE-9335-4AEF8B5E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94741C-D79C-44F9-A2FD-92AC60071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F8628B-D00A-4530-B456-1BFF5177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EB34A-7018-4D11-9C8C-F438113E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64238F-E803-4735-9076-881606EC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0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5F2C1-ABA8-45AA-A029-EA1A2574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39751C-AD21-4805-A558-293E2DD2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680A2A-EC4D-4B15-A7EA-3D2B33D8C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B4ADBE-A1FA-4917-858C-AB81B6C4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9E8F9B-A006-447F-9489-98C9D1BD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830C8A-8395-4FA1-9E69-503485C3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4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2ABA3-4906-4D1B-A018-47917BA4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95A24E-B261-486F-ACF0-3AD847B47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05E3ED-2050-48B1-B017-C9DB3310E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D21EE4-BC63-4E24-B058-8B15BEE18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503BE2-7C64-4624-8A8D-ECB1FF63D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CDCBE7-5DE6-47A6-B46E-154ECAAA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03365C-560E-40F2-B9C0-C77E8DA8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779B74-D3FD-4BEF-BFD9-752ADD23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7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4FE0E-2933-4484-928A-ED3D5C68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385679-E9A0-45BD-B538-DC121EB5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81901E-8316-455E-937A-4BBD54EB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52D8C-48BC-4C63-A882-F12E1B26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9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8E1684-6A14-4A9A-9A8E-B0F10295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F8FDD7-B985-40A5-981F-38F5A33B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023716-3A4C-4CB8-81CB-EA81E59A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02FE1-18AC-472E-9631-E75B85FB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0C94A4-3019-43E8-A18C-712B74CDC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A8FC16-C423-42F0-A0C7-2D198813F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4BA35-E7C6-457D-BBB7-69D2D047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3CC9DA-28AF-4900-B082-23EC53BD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803865-4E51-45EC-AF0A-342E3F6C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0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1AD3B-9D35-407E-A94F-8D6DF936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0F09A9-31EB-4856-A6F3-F49DCCE50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7D4C9D-1BF4-4719-8B76-9BB3582E7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030E9-7681-4805-8A21-CCDB60FF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217E8A-DEC2-4B20-A234-9FEBE35B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67092C-CE89-4DCF-8CF2-29B5A78D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8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C2FFE1-0ECC-4308-A3B5-5DD892669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D25DC4-B1B8-44E1-AF7B-5EA64A58E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DC7D3-3382-4FB2-8C9C-DCF0BEDFA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9255B-0B4E-41CA-A42D-CAD7A594B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D6ACA-EE7D-495E-B5B6-E98DDED76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9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4B88-1209-4DC1-8BCC-1D45CA1B8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03876"/>
          </a:xfrm>
        </p:spPr>
        <p:txBody>
          <a:bodyPr>
            <a:normAutofit fontScale="90000"/>
          </a:bodyPr>
          <a:lstStyle/>
          <a:p>
            <a:r>
              <a:rPr lang="es-CL" dirty="0"/>
              <a:t>LOS COMPUESTOS </a:t>
            </a:r>
            <a:br>
              <a:rPr lang="es-CL" dirty="0"/>
            </a:br>
            <a:r>
              <a:rPr lang="es-CL" dirty="0"/>
              <a:t>OXIGENADOS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B8939C-A0C1-4D2D-80AA-C90FD6628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923347"/>
            <a:ext cx="8689976" cy="2607364"/>
          </a:xfrm>
        </p:spPr>
        <p:txBody>
          <a:bodyPr>
            <a:normAutofit/>
          </a:bodyPr>
          <a:lstStyle/>
          <a:p>
            <a:pPr algn="l"/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su nombre lo indica, el elemento principal para estos compuestos es el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OXIGENO, </a:t>
            </a:r>
            <a:r>
              <a:rPr lang="es-C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COMBINAR CON ELEMENTOS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METÁLICOS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METÁLICOS, </a:t>
            </a:r>
            <a:r>
              <a:rPr lang="es-C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AMBOS TIPOS DE COMPUESTOS TIENEN COMPORTAMIENTO QUÍMICO DIFERENTE</a:t>
            </a:r>
            <a:r>
              <a:rPr lang="es-CL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CA77F0B3-4FF7-4632-9424-233CEFEBC83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57" y="476251"/>
            <a:ext cx="1619250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do de imagen para quimica">
            <a:extLst>
              <a:ext uri="{FF2B5EF4-FFF2-40B4-BE49-F238E27FC236}">
                <a16:creationId xmlns:a16="http://schemas.microsoft.com/office/drawing/2014/main" id="{A7B0F223-CDB1-4D88-9B90-BF3971495C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57" y="497170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06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F88AF-E8BA-4167-85E4-9B4A1F2E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OXIDOS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CCD76-20A8-4FBA-8675-9E7472AAFB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55304"/>
            <a:ext cx="10363826" cy="4678018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Cuando el </a:t>
            </a:r>
            <a:r>
              <a:rPr lang="es-CL" b="1" dirty="0"/>
              <a:t>OXIGENO </a:t>
            </a:r>
            <a:r>
              <a:rPr lang="es-CL" dirty="0"/>
              <a:t>se combina con un elemento metálico, forma los óxidos,  metálicos.</a:t>
            </a:r>
          </a:p>
          <a:p>
            <a:r>
              <a:rPr lang="es-CL" dirty="0"/>
              <a:t>Para escribir la fórmula de los óxidos </a:t>
            </a:r>
            <a:r>
              <a:rPr lang="es-CL" dirty="0">
                <a:solidFill>
                  <a:srgbClr val="C00000"/>
                </a:solidFill>
              </a:rPr>
              <a:t>metálicos</a:t>
            </a:r>
            <a:r>
              <a:rPr lang="es-CL" dirty="0"/>
              <a:t> debe de respetar el siguiente modelo:</a:t>
            </a:r>
          </a:p>
          <a:p>
            <a:pPr marL="0" indent="0">
              <a:buNone/>
            </a:pPr>
            <a:r>
              <a:rPr lang="es-CL" sz="3600" dirty="0"/>
              <a:t>          </a:t>
            </a:r>
            <a:r>
              <a:rPr lang="es-CL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1800" dirty="0"/>
              <a:t>2</a:t>
            </a:r>
            <a:r>
              <a:rPr lang="es-CL" sz="4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cap="none" dirty="0">
                <a:solidFill>
                  <a:srgbClr val="C00000"/>
                </a:solidFill>
              </a:rPr>
              <a:t>b 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EN DONDE </a:t>
            </a:r>
            <a:r>
              <a:rPr lang="es-CL" sz="40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REPRESENTA AL ELEMENTO METÁLICO</a:t>
            </a:r>
          </a:p>
          <a:p>
            <a:pPr marL="0" indent="0">
              <a:buNone/>
            </a:pPr>
            <a:r>
              <a:rPr lang="es-CL" cap="none" dirty="0"/>
              <a:t>                                                      </a:t>
            </a:r>
            <a:r>
              <a:rPr lang="es-CL" cap="none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cap="none" dirty="0"/>
              <a:t> REPRESENTA LOS ELECTRONES DE VALENCIA DEL OXÍGENO</a:t>
            </a:r>
          </a:p>
          <a:p>
            <a:pPr marL="0" indent="0">
              <a:buNone/>
            </a:pPr>
            <a:r>
              <a:rPr lang="es-CL" sz="40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s-CL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cap="none" dirty="0"/>
              <a:t> REPRESENTA AL ELEMENTO OXÍGENO</a:t>
            </a:r>
          </a:p>
          <a:p>
            <a:pPr marL="0" indent="0">
              <a:buNone/>
            </a:pPr>
            <a:r>
              <a:rPr lang="es-CL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b</a:t>
            </a:r>
            <a:r>
              <a:rPr lang="es-CL" sz="2800" cap="none" dirty="0"/>
              <a:t> </a:t>
            </a:r>
            <a:r>
              <a:rPr lang="es-CL" cap="none" dirty="0"/>
              <a:t>REPRESENTA LOS ELECTRONES DE VALENCIA DEL METAL</a:t>
            </a:r>
            <a:endParaRPr lang="es-CL" sz="3600" dirty="0"/>
          </a:p>
        </p:txBody>
      </p:sp>
      <p:pic>
        <p:nvPicPr>
          <p:cNvPr id="4" name="Imagen 3" descr="Resultado de imagen para quimica">
            <a:extLst>
              <a:ext uri="{FF2B5EF4-FFF2-40B4-BE49-F238E27FC236}">
                <a16:creationId xmlns:a16="http://schemas.microsoft.com/office/drawing/2014/main" id="{7A5E324F-9F80-4B2A-A2D0-BF34D828C4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70" y="365125"/>
            <a:ext cx="1619250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2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A2CF7-5973-484C-82FC-79FE8B79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OXIDOS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3A099-CA47-49A9-B23F-CAF072E685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es-CL" dirty="0">
                <a:cs typeface="Arial" panose="020B0604020202020204" pitchFamily="34" charset="0"/>
              </a:rPr>
              <a:t>Por ejemplo:   </a:t>
            </a:r>
          </a:p>
          <a:p>
            <a:pPr marL="0" indent="0">
              <a:buNone/>
            </a:pPr>
            <a:r>
              <a:rPr lang="es-CL" dirty="0">
                <a:cs typeface="Arial" panose="020B0604020202020204" pitchFamily="34" charset="0"/>
              </a:rPr>
              <a:t>         </a:t>
            </a:r>
            <a:r>
              <a:rPr lang="es-CL" sz="4400" dirty="0">
                <a:solidFill>
                  <a:srgbClr val="C00000"/>
                </a:solidFill>
                <a:cs typeface="Arial" panose="020B0604020202020204" pitchFamily="34" charset="0"/>
              </a:rPr>
              <a:t>F</a:t>
            </a:r>
            <a:r>
              <a:rPr lang="es-CL" sz="4400" cap="none" dirty="0">
                <a:solidFill>
                  <a:srgbClr val="C00000"/>
                </a:solidFill>
                <a:cs typeface="Arial" panose="020B0604020202020204" pitchFamily="34" charset="0"/>
              </a:rPr>
              <a:t>e</a:t>
            </a:r>
            <a:r>
              <a:rPr lang="es-CL" sz="2800" cap="none" dirty="0">
                <a:cs typeface="Arial" panose="020B0604020202020204" pitchFamily="34" charset="0"/>
              </a:rPr>
              <a:t>2</a:t>
            </a:r>
            <a:r>
              <a:rPr lang="es-CL" sz="4400" b="1" cap="none" dirty="0">
                <a:cs typeface="Arial" panose="020B0604020202020204" pitchFamily="34" charset="0"/>
              </a:rPr>
              <a:t>O</a:t>
            </a: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3 </a:t>
            </a:r>
            <a:r>
              <a:rPr lang="es-CL" sz="2200" cap="none" dirty="0">
                <a:cs typeface="Arial" panose="020B0604020202020204" pitchFamily="34" charset="0"/>
              </a:rPr>
              <a:t>EN DONDE </a:t>
            </a:r>
            <a:r>
              <a:rPr lang="es-CL" sz="4300" cap="none" dirty="0">
                <a:solidFill>
                  <a:srgbClr val="C00000"/>
                </a:solidFill>
                <a:cs typeface="Arial" panose="020B0604020202020204" pitchFamily="34" charset="0"/>
              </a:rPr>
              <a:t>Fe</a:t>
            </a: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s-CL" sz="2800" cap="none" dirty="0">
                <a:cs typeface="Arial" panose="020B0604020202020204" pitchFamily="34" charset="0"/>
              </a:rPr>
              <a:t>ES EL ELEMENTO </a:t>
            </a: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METÁLICO</a:t>
            </a:r>
          </a:p>
          <a:p>
            <a:pPr marL="0" indent="0">
              <a:buNone/>
            </a:pP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s-CL" sz="2800" cap="none" dirty="0">
                <a:cs typeface="Arial" panose="020B0604020202020204" pitchFamily="34" charset="0"/>
              </a:rPr>
              <a:t>2 ELECTRONES DE VALENCIA DEL OXÍGENO</a:t>
            </a:r>
          </a:p>
          <a:p>
            <a:pPr marL="0" indent="0">
              <a:buNone/>
            </a:pP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</a:t>
            </a:r>
            <a:r>
              <a:rPr lang="es-CL" sz="4300" b="1" cap="none" dirty="0">
                <a:cs typeface="Arial" panose="020B0604020202020204" pitchFamily="34" charset="0"/>
              </a:rPr>
              <a:t>O</a:t>
            </a:r>
            <a:r>
              <a:rPr lang="es-CL" sz="2800" cap="none" dirty="0">
                <a:cs typeface="Arial" panose="020B0604020202020204" pitchFamily="34" charset="0"/>
              </a:rPr>
              <a:t> ES EL ELEMENTO OXÍGENO</a:t>
            </a:r>
          </a:p>
          <a:p>
            <a:pPr marL="0" indent="0">
              <a:buNone/>
            </a:pP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                                   3 </a:t>
            </a:r>
            <a:r>
              <a:rPr lang="es-CL" sz="2800" cap="none" dirty="0">
                <a:cs typeface="Arial" panose="020B0604020202020204" pitchFamily="34" charset="0"/>
              </a:rPr>
              <a:t>ELECTRONES DE VALENCIA DEL ELEMENTO</a:t>
            </a:r>
          </a:p>
          <a:p>
            <a:pPr marL="0" indent="0">
              <a:buNone/>
            </a:pPr>
            <a:r>
              <a:rPr lang="es-CL" sz="2800" cap="none" dirty="0">
                <a:cs typeface="Arial" panose="020B0604020202020204" pitchFamily="34" charset="0"/>
              </a:rPr>
              <a:t>                                      </a:t>
            </a:r>
            <a:r>
              <a:rPr lang="es-CL" sz="2800" cap="none" dirty="0">
                <a:solidFill>
                  <a:srgbClr val="C00000"/>
                </a:solidFill>
                <a:cs typeface="Arial" panose="020B0604020202020204" pitchFamily="34" charset="0"/>
              </a:rPr>
              <a:t>METÁLICO</a:t>
            </a:r>
          </a:p>
          <a:p>
            <a:pPr marL="0" indent="0">
              <a:buNone/>
            </a:pPr>
            <a:endParaRPr lang="es-CL" sz="2800" cap="none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8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DFAB-5FEE-45C6-A274-252BF968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OXIDOS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77F7C-0E00-43DE-8857-4B27322506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PARA NOMBRAR A ESTOS COMPUESTOS SE UTILIZA LA PALABRA </a:t>
            </a:r>
            <a:r>
              <a:rPr lang="es-CL" b="1" dirty="0"/>
              <a:t>OXIDO</a:t>
            </a:r>
            <a:r>
              <a:rPr lang="es-CL" dirty="0"/>
              <a:t> DE </a:t>
            </a:r>
            <a:r>
              <a:rPr lang="es-CL" dirty="0">
                <a:solidFill>
                  <a:srgbClr val="C00000"/>
                </a:solidFill>
              </a:rPr>
              <a:t>EL NOMBRE DEL ELEMENTO METÁLICO </a:t>
            </a:r>
            <a:r>
              <a:rPr lang="es-CL" dirty="0"/>
              <a:t>Y ENTRE PARÉNTESIS CON NUMERO ROMANO INDICAR LA VAENCIA DEL </a:t>
            </a:r>
            <a:r>
              <a:rPr lang="es-CL" dirty="0">
                <a:solidFill>
                  <a:srgbClr val="C00000"/>
                </a:solidFill>
              </a:rPr>
              <a:t>ELEMENTO METÁLICO.</a:t>
            </a:r>
            <a:endParaRPr lang="es-CL" dirty="0"/>
          </a:p>
          <a:p>
            <a:r>
              <a:rPr lang="es-CL" dirty="0"/>
              <a:t>NOTA: LOS ELECTRONES DE VALENCIA SE CONOCEN COMO VALENCIA O ESTADOS DE OXIDACIÓN.</a:t>
            </a:r>
          </a:p>
          <a:p>
            <a:pPr marL="0" indent="0">
              <a:buNone/>
            </a:pPr>
            <a:r>
              <a:rPr lang="es-CL" dirty="0"/>
              <a:t>            El  compuesto </a:t>
            </a:r>
            <a:r>
              <a:rPr lang="es-CL" sz="4000" dirty="0">
                <a:solidFill>
                  <a:srgbClr val="C00000"/>
                </a:solidFill>
              </a:rPr>
              <a:t>F</a:t>
            </a:r>
            <a:r>
              <a:rPr lang="es-CL" sz="4000" cap="none" dirty="0">
                <a:solidFill>
                  <a:srgbClr val="C00000"/>
                </a:solidFill>
              </a:rPr>
              <a:t>e</a:t>
            </a:r>
            <a:r>
              <a:rPr lang="es-CL" cap="none" dirty="0"/>
              <a:t>2</a:t>
            </a:r>
            <a:r>
              <a:rPr lang="es-CL" sz="4000" b="1" cap="none" dirty="0"/>
              <a:t>O</a:t>
            </a:r>
            <a:r>
              <a:rPr lang="es-CL" cap="none" dirty="0">
                <a:solidFill>
                  <a:srgbClr val="C00000"/>
                </a:solidFill>
              </a:rPr>
              <a:t>3 RECIBE EL NOMBRE DE </a:t>
            </a:r>
            <a:r>
              <a:rPr lang="es-CL" cap="none" dirty="0"/>
              <a:t>OXIDO DE </a:t>
            </a:r>
            <a:r>
              <a:rPr lang="es-CL" cap="none" dirty="0">
                <a:solidFill>
                  <a:srgbClr val="C00000"/>
                </a:solidFill>
              </a:rPr>
              <a:t>HIERRO(III) </a:t>
            </a:r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62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204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LOS COMPUESTOS  OXIGENADOS</vt:lpstr>
      <vt:lpstr>Los OXIDOS METÁLICOS</vt:lpstr>
      <vt:lpstr>Los OXIDOS METÁLICOS</vt:lpstr>
      <vt:lpstr>Los OXIDOS METÁLICOS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COMPUESTOS  OXIGENADOS</dc:title>
  <dc:creator>Brunilda</dc:creator>
  <cp:lastModifiedBy>Padres</cp:lastModifiedBy>
  <cp:revision>10</cp:revision>
  <dcterms:created xsi:type="dcterms:W3CDTF">2020-03-29T21:07:13Z</dcterms:created>
  <dcterms:modified xsi:type="dcterms:W3CDTF">2020-03-30T20:53:50Z</dcterms:modified>
</cp:coreProperties>
</file>