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a" initials="M" lastIdx="1" clrIdx="0">
    <p:extLst>
      <p:ext uri="{19B8F6BF-5375-455C-9EA6-DF929625EA0E}">
        <p15:presenceInfo xmlns:p15="http://schemas.microsoft.com/office/powerpoint/2012/main" userId="Marc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15T17:14:53.704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8EF63C-8785-4458-A725-C977AA6E3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3247" y="989860"/>
            <a:ext cx="8279830" cy="1926453"/>
          </a:xfrm>
        </p:spPr>
        <p:txBody>
          <a:bodyPr/>
          <a:lstStyle/>
          <a:p>
            <a:pPr algn="ctr"/>
            <a:r>
              <a:rPr lang="es-CL" b="1" dirty="0">
                <a:solidFill>
                  <a:srgbClr val="00B050"/>
                </a:solidFill>
              </a:rPr>
              <a:t>Enfermedades de transmisión </a:t>
            </a:r>
            <a:br>
              <a:rPr lang="es-CL" b="1" dirty="0">
                <a:solidFill>
                  <a:srgbClr val="00B050"/>
                </a:solidFill>
              </a:rPr>
            </a:br>
            <a:r>
              <a:rPr lang="es-CL" b="1" dirty="0">
                <a:solidFill>
                  <a:srgbClr val="00B050"/>
                </a:solidFill>
              </a:rPr>
              <a:t>sexual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26A070-6733-46CF-A385-019EDFCB1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6762" y="3542190"/>
            <a:ext cx="9603275" cy="1833583"/>
          </a:xfrm>
        </p:spPr>
        <p:txBody>
          <a:bodyPr/>
          <a:lstStyle/>
          <a:p>
            <a:pPr lvl="8" algn="ctr"/>
            <a:endParaRPr lang="es-CL" b="1" dirty="0">
              <a:solidFill>
                <a:srgbClr val="00B050"/>
              </a:solidFill>
            </a:endParaRPr>
          </a:p>
          <a:p>
            <a:pPr algn="ctr"/>
            <a:r>
              <a:rPr lang="es-CL" b="1" dirty="0">
                <a:solidFill>
                  <a:srgbClr val="00B050"/>
                </a:solidFill>
              </a:rPr>
              <a:t>HABILIDADES SOCIALES  1 MEDIO</a:t>
            </a:r>
          </a:p>
          <a:p>
            <a:pPr algn="ctr"/>
            <a:r>
              <a:rPr lang="es-CL" b="1" dirty="0">
                <a:solidFill>
                  <a:srgbClr val="00B050"/>
                </a:solidFill>
              </a:rPr>
              <a:t> Sra. : Marcia Sánchez A</a:t>
            </a:r>
          </a:p>
          <a:p>
            <a:pPr algn="ctr"/>
            <a:r>
              <a:rPr lang="es-CL" b="1" dirty="0">
                <a:solidFill>
                  <a:srgbClr val="00B050"/>
                </a:solidFill>
              </a:rPr>
              <a:t>Guía N° 14 semana (17-21de Agosto) I parte</a:t>
            </a:r>
          </a:p>
        </p:txBody>
      </p:sp>
      <p:pic>
        <p:nvPicPr>
          <p:cNvPr id="4" name="Picture 2" descr="8 enfermedades de transmisión sexual que no conocías - Estilo de ...">
            <a:extLst>
              <a:ext uri="{FF2B5EF4-FFF2-40B4-BE49-F238E27FC236}">
                <a16:creationId xmlns:a16="http://schemas.microsoft.com/office/drawing/2014/main" id="{31A26099-7A63-4236-9FA3-25095B158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72" y="1884840"/>
            <a:ext cx="27622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agen 1" descr="https://www.psicologojpw.cl/wp-content/uploads/2020/05/solidaridad.jpg">
            <a:extLst>
              <a:ext uri="{FF2B5EF4-FFF2-40B4-BE49-F238E27FC236}">
                <a16:creationId xmlns:a16="http://schemas.microsoft.com/office/drawing/2014/main" id="{CA74594C-2613-4D51-A07D-B10D847CA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5" y="174026"/>
            <a:ext cx="28479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7FD90A99-3769-4D8A-ADF2-BD23980A93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726423"/>
              </p:ext>
            </p:extLst>
          </p:nvPr>
        </p:nvGraphicFramePr>
        <p:xfrm>
          <a:off x="495372" y="381000"/>
          <a:ext cx="7778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r:id="rId5" imgW="11725275" imgH="16811625" progId="Unknown">
                  <p:embed/>
                </p:oleObj>
              </mc:Choice>
              <mc:Fallback>
                <p:oleObj r:id="rId5" imgW="11725275" imgH="16811625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72" y="381000"/>
                        <a:ext cx="777875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1DF7962B-F028-4E4E-8EBA-80A44FC47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DB222A6-8704-4299-B41C-FE08EE139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1BCFE6E-E5FB-420C-A23F-17DE1758A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00" y="79603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Liceo José Victorino Lastarria</a:t>
            </a:r>
            <a:endParaRPr kumimoji="0" lang="es-CL" altLang="es-CL" sz="800" b="0" i="0" u="none" strike="noStrike" cap="none" normalizeH="0" baseline="0" dirty="0" bmk="_Hlk3986719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Rancagua</a:t>
            </a:r>
            <a:endParaRPr kumimoji="0" lang="es-CL" altLang="es-CL" sz="800" b="0" i="0" u="none" strike="noStrike" cap="none" normalizeH="0" baseline="0" dirty="0" bmk="_Hlk3986719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“</a:t>
            </a:r>
            <a:r>
              <a:rPr kumimoji="0" lang="es-ES" altLang="es-CL" sz="1100" b="0" i="1" u="none" strike="noStrike" cap="none" normalizeH="0" baseline="0" dirty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Formando Técnicos para el mañana”</a:t>
            </a:r>
            <a:endParaRPr kumimoji="0" lang="es-CL" altLang="es-CL" sz="800" b="0" i="0" u="none" strike="noStrike" cap="none" normalizeH="0" baseline="0" dirty="0" bmk="_Hlk3986719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1" u="none" strike="noStrike" cap="none" normalizeH="0" baseline="0" dirty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</a:t>
            </a:r>
            <a:r>
              <a:rPr kumimoji="0" lang="es-ES" altLang="es-CL" sz="1100" b="0" i="0" u="none" strike="noStrike" cap="none" normalizeH="0" baseline="0" dirty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Técnico-Pedagógica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12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787BA6-CEEE-4C4D-8174-D18C81F9A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GUÍA DE TRABAJO HABILIDADES SOCIALES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01956F-EE5B-4E24-9008-3EAAE1E83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/>
              <a:t>OBJETIVO DE LA CLASE: Conocer medidas  de prevención que eviten contraer una ETS</a:t>
            </a:r>
            <a:endParaRPr lang="es-CL" b="1" dirty="0"/>
          </a:p>
          <a:p>
            <a:pPr algn="just"/>
            <a:r>
              <a:rPr lang="es-CL" b="1" dirty="0"/>
              <a:t>Actividad:</a:t>
            </a:r>
          </a:p>
          <a:p>
            <a:pPr algn="just"/>
            <a:r>
              <a:rPr lang="es-CL" sz="2200" dirty="0"/>
              <a:t>Desarrolle las actividades planteadas ,copie pregunta y respuesta en Word enviándolas al correo del docente. No olvide adjuntar en sus respuestas su nombre curso y número de guía que está respondiendo, además destacar objetivos, fecha y actividades, si responde en cuaderno y trabajar ordenado y con letra clara y lápiz pasta.. Trabaje con apoyo de páginas web, </a:t>
            </a:r>
          </a:p>
          <a:p>
            <a:r>
              <a:rPr lang="es-CL" sz="2200" dirty="0"/>
              <a:t>Correo docente: marcia_sanchez_araya@hotail.com 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05386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806768-05F7-42C0-B290-B3B655708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solidFill>
                  <a:srgbClr val="00B050"/>
                </a:solidFill>
                <a:latin typeface="Avenir Next W01"/>
              </a:rPr>
              <a:t>Existen maneras de prevenir y tratar las ETS.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3B405F-0515-48F9-B7E2-41ABFC047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r>
              <a:rPr lang="es-ES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Las ETS se contagian por contacto sexual - como el sexo oral, anal y vaginal. Las ETS son algo común y generalmente no presentan síntomas</a:t>
            </a:r>
            <a:r>
              <a:rPr lang="es-ES" dirty="0">
                <a:solidFill>
                  <a:srgbClr val="333740"/>
                </a:solidFill>
                <a:latin typeface="Avenir Next W01"/>
              </a:rPr>
              <a:t> Las ETS se contagian por contacto sexual - como el sexo oral, anal y vaginal. Las ETS son algo común y generalmente no presentan síntomas. L</a:t>
            </a:r>
            <a:r>
              <a:rPr lang="es-ES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as ETS son bastante comunes -muchas personas tendrán una en algún momento de su vida. Las personas jóvenes entre 15 y 24 años tienen una probabilidad mayor de contraer una ETS que cualquier otro grupo. Algunas de las ETS más comunes (como gonorrea y clamidia) pueden ser curadas con antibióticos, y no son peligrosas si se tratan de inmediato. Pero otras pueden causar graves problemas de salud, especialmente sin tratamiento.</a:t>
            </a:r>
          </a:p>
          <a:p>
            <a:pPr marL="0" lvl="0" indent="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r>
              <a:rPr lang="es-ES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A pesar de que las ETS son comunes, a veces las personas sienten vergüenza o desconcierto cuando se contagian. Pero las ETS son como cualquier infección que pasa de una persona a otra - es solo que aquí la vía de contagio es el sexo-.</a:t>
            </a:r>
            <a:endParaRPr lang="es-CL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6009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92B5DC-463A-442B-BAA7-5E54F8059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/>
              <a:t>Las ETS se contagian por contacto sexual - como el sexo oral, anal y vaginal. Las ETS son algo común y generalmente no presentan síntomas</a:t>
            </a:r>
            <a:r>
              <a:rPr lang="es-ES" dirty="0">
                <a:solidFill>
                  <a:srgbClr val="333740"/>
                </a:solidFill>
                <a:latin typeface="Avenir Next W01"/>
              </a:rPr>
              <a:t> Las ETS se contagian por contacto sexual - como el sexo oral, anal y vaginal. Las ETS son algo común y generalmente no presentan síntomas. L</a:t>
            </a:r>
            <a:r>
              <a:rPr lang="es-ES" dirty="0"/>
              <a:t>as ETS son bastante comunes -muchas personas tendrán una en algún momento de su vida. Las personas jóvenes entre 15 y 24 años tienen una probabilidad mayor de contraer una ETS que cualquier otro grupo. Algunas de las ETS más comunes (como gonorrea y clamidia) pueden ser curadas con antibióticos, y no son peligrosas si se tratan de inmediato. Pero otras pueden causar graves problemas de salud, especialmente sin tratamiento.</a:t>
            </a:r>
          </a:p>
          <a:p>
            <a:pPr marL="0" indent="0" algn="just">
              <a:buNone/>
            </a:pPr>
            <a:r>
              <a:rPr lang="es-ES" dirty="0"/>
              <a:t>A pesar de que las ETS son comunes, a veces las personas sienten vergüenza o desconcierto cuando se contagian. Pero las ETS son como cualquier infección que pasa de una persona a otra - es solo que aquí la vía de contagio es el sexo-.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06821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A1341377-E126-4642-975C-AD0E39FDF2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452" y="1696066"/>
            <a:ext cx="10612400" cy="2812760"/>
          </a:xfrm>
        </p:spPr>
        <p:txBody>
          <a:bodyPr/>
          <a:lstStyle/>
          <a:p>
            <a:r>
              <a:rPr lang="es-CL" sz="2000" b="1" dirty="0"/>
              <a:t>1.- ¿Cree  que la guía abarca todos los aspectos relacionados con la prevención de ETS,? Explique</a:t>
            </a:r>
          </a:p>
          <a:p>
            <a:r>
              <a:rPr lang="es-CL" sz="2000" b="1" dirty="0"/>
              <a:t>2.- Investigue: Si Ud. se contagiara de una ETS que haría para buscar una solución al problema y evitar contagiar  a su familia .Explique</a:t>
            </a:r>
          </a:p>
          <a:p>
            <a:r>
              <a:rPr lang="es-CL" sz="2000" b="1" dirty="0"/>
              <a:t>3.- ¿Explique cómo se podría contagiar un menor de edad?.</a:t>
            </a:r>
          </a:p>
          <a:p>
            <a:endParaRPr lang="es-CL" sz="2000" dirty="0"/>
          </a:p>
          <a:p>
            <a:endParaRPr lang="es-CL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A4D79CB4-2D55-419D-A62B-0473C13C2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843" y="1033858"/>
            <a:ext cx="10485009" cy="485225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dirty="0"/>
              <a:t>ACTIVIDADES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55552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0ADA22-18AE-4F77-AA29-1C704F8B8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Ticket de salida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7F532F-B986-4F76-980C-CB91D8F64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b="1" dirty="0"/>
              <a:t> 1.- ¿Qué aprendió de su guía?, </a:t>
            </a:r>
          </a:p>
          <a:p>
            <a:pPr marL="0" indent="0">
              <a:buNone/>
            </a:pPr>
            <a:r>
              <a:rPr lang="es-ES" b="1" dirty="0"/>
              <a:t>2.- ¿Cree que los adolescentes ,adoptan mediadas para evitar contraer un ETS,,,?</a:t>
            </a:r>
          </a:p>
          <a:p>
            <a:pPr marL="0" indent="0">
              <a:buNone/>
            </a:pPr>
            <a:r>
              <a:rPr lang="es-ES" b="1" dirty="0"/>
              <a:t>3.- Nombre tres aspectos relevantes que aprendió ,,,,</a:t>
            </a:r>
          </a:p>
          <a:p>
            <a:pPr marL="0" indent="0">
              <a:buNone/>
            </a:pPr>
            <a:r>
              <a:rPr lang="es-CL" b="1" dirty="0"/>
              <a:t>4.-¿Entendiste la clase de hoy?, –¿cómo lo sabes?</a:t>
            </a:r>
          </a:p>
          <a:p>
            <a:pPr marL="0" indent="0">
              <a:buNone/>
            </a:pPr>
            <a:r>
              <a:rPr lang="es-CL" b="1" dirty="0"/>
              <a:t>Nota : </a:t>
            </a:r>
            <a:r>
              <a:rPr lang="es-CL" b="1" dirty="0">
                <a:solidFill>
                  <a:schemeClr val="accent3">
                    <a:lumMod val="75000"/>
                  </a:schemeClr>
                </a:solidFill>
              </a:rPr>
              <a:t>Todos los estudiantes deben dar respuestas a las preguntas de su guía ,los ticket de salida en las guías los responden. </a:t>
            </a:r>
          </a:p>
          <a:p>
            <a:pPr marL="0" indent="0">
              <a:buNone/>
            </a:pPr>
            <a:r>
              <a:rPr lang="es-CL" b="1" dirty="0"/>
              <a:t>SOLAMENTE LOS ALUMNOS QUE NO SE CONECTAN A CLASES ONLINE  Y QUE RETIRAN SUS GUÍAS EN EL LICEO </a:t>
            </a:r>
          </a:p>
          <a:p>
            <a:pPr marL="0" indent="0">
              <a:buNone/>
            </a:pPr>
            <a:r>
              <a:rPr lang="es-CL" b="1"/>
              <a:t>No </a:t>
            </a:r>
            <a:r>
              <a:rPr lang="es-CL" b="1" dirty="0"/>
              <a:t>lo olvide.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2575400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32</TotalTime>
  <Words>674</Words>
  <Application>Microsoft Office PowerPoint</Application>
  <PresentationFormat>Panorámica</PresentationFormat>
  <Paragraphs>31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Avenir Next W01</vt:lpstr>
      <vt:lpstr>Calibri</vt:lpstr>
      <vt:lpstr>Garamond</vt:lpstr>
      <vt:lpstr>Gill Sans MT</vt:lpstr>
      <vt:lpstr>Galería</vt:lpstr>
      <vt:lpstr>Unknown</vt:lpstr>
      <vt:lpstr>Enfermedades de transmisión  sexual</vt:lpstr>
      <vt:lpstr>GUÍA DE TRABAJO HABILIDADES SOCIALES</vt:lpstr>
      <vt:lpstr>Existen maneras de prevenir y tratar las ETS.</vt:lpstr>
      <vt:lpstr>Presentación de PowerPoint</vt:lpstr>
      <vt:lpstr>ACTIVIDADES </vt:lpstr>
      <vt:lpstr>Ticket de salida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Marcia</dc:creator>
  <cp:lastModifiedBy>Paz Valdés</cp:lastModifiedBy>
  <cp:revision>12</cp:revision>
  <dcterms:created xsi:type="dcterms:W3CDTF">2020-08-15T20:58:56Z</dcterms:created>
  <dcterms:modified xsi:type="dcterms:W3CDTF">2020-08-15T22:39:25Z</dcterms:modified>
</cp:coreProperties>
</file>