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15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615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57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1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88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88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07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64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387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549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88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B185-8406-43C5-BDDB-A0551CD20FDF}" type="datetimeFigureOut">
              <a:rPr lang="es-CL" smtClean="0"/>
              <a:t>23-07-2020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190C753-B843-4A92-8B59-96ABC07F849B}" type="slidenum">
              <a:rPr lang="es-CL" smtClean="0"/>
              <a:t>‹Nº›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377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jlJZfwELP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41A23-3DBD-40DA-9CBF-EAC0D9121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7394" y="1265546"/>
            <a:ext cx="9144000" cy="477837"/>
          </a:xfrm>
        </p:spPr>
        <p:txBody>
          <a:bodyPr>
            <a:normAutofit fontScale="90000"/>
          </a:bodyPr>
          <a:lstStyle/>
          <a:p>
            <a:r>
              <a:rPr lang="es-CL" sz="4000" dirty="0"/>
              <a:t>ENFERMEDADES DE TRANSMISIÓN SEXUAL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BC812A-1BCE-485E-913E-C94F44BD6D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378"/>
            <a:ext cx="9144000" cy="1986844"/>
          </a:xfrm>
        </p:spPr>
        <p:txBody>
          <a:bodyPr>
            <a:noAutofit/>
          </a:bodyPr>
          <a:lstStyle/>
          <a:p>
            <a:r>
              <a:rPr lang="es-CL" sz="2800" dirty="0"/>
              <a:t>HABILIDADES SOCIALES  1 MEDIO</a:t>
            </a:r>
          </a:p>
          <a:p>
            <a:r>
              <a:rPr lang="es-CL" sz="2800" dirty="0"/>
              <a:t> Sra. : Marcia Sánchez A</a:t>
            </a:r>
          </a:p>
          <a:p>
            <a:r>
              <a:rPr lang="es-CL" sz="2800" dirty="0"/>
              <a:t>SEMANA: LUNES 27 AL VIERNES 31DE JULIO</a:t>
            </a:r>
          </a:p>
        </p:txBody>
      </p:sp>
      <p:pic>
        <p:nvPicPr>
          <p:cNvPr id="1026" name="Picture 2" descr="8 enfermedades de transmisión sexual que no conocías - Estilo de ...">
            <a:extLst>
              <a:ext uri="{FF2B5EF4-FFF2-40B4-BE49-F238E27FC236}">
                <a16:creationId xmlns:a16="http://schemas.microsoft.com/office/drawing/2014/main" id="{90D5FF4D-33C3-4987-96C2-3B40F3854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963" y="1771650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1EDBDB5F-25DA-4366-966F-4D9AB743C1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946333"/>
              </p:ext>
            </p:extLst>
          </p:nvPr>
        </p:nvGraphicFramePr>
        <p:xfrm>
          <a:off x="1226388" y="316172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5" imgW="11725275" imgH="16811625" progId="Unknown">
                  <p:embed/>
                </p:oleObj>
              </mc:Choice>
              <mc:Fallback>
                <p:oleObj r:id="rId5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6388" y="316172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Imagen 1" descr="10 frases para no rendirse | Tu Cambio Es Ahora">
            <a:extLst>
              <a:ext uri="{FF2B5EF4-FFF2-40B4-BE49-F238E27FC236}">
                <a16:creationId xmlns:a16="http://schemas.microsoft.com/office/drawing/2014/main" id="{EC7743DB-589F-4402-971D-AE74271D9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437" y="133346"/>
            <a:ext cx="2129698" cy="109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9A936946-400B-49F5-B6BA-24E277E94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14" y="7240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0E3DC6A-83B6-422E-9FBE-77F532643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714" y="5296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93BD6EE-DC45-4281-82DB-25E3E6AE93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244" y="268916"/>
            <a:ext cx="32965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Lastarria</a:t>
            </a:r>
            <a:endParaRPr kumimoji="0" lang="es-CL" altLang="es-CL" sz="800" b="0" i="0" u="none" strike="noStrike" cap="none" normalizeH="0" baseline="0" dirty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800" b="0" i="0" u="none" strike="noStrike" cap="none" normalizeH="0" baseline="0" dirty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100" b="0" i="1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800" b="0" i="0" u="none" strike="noStrike" cap="none" normalizeH="0" baseline="0" dirty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1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100" b="0" i="0" u="none" strike="noStrike" cap="none" normalizeH="0" baseline="0" dirty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536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406D30-A2F0-4FD5-A6D4-E7A04741B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400" dirty="0"/>
              <a:t>GUÍA DE TRABAJO HABILIDADES SOCIALES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5F2F6D-322E-4069-8121-743FDBBDC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dirty="0"/>
              <a:t>OBJETIVO DE LA CLASE: CONOCER LAS ETS</a:t>
            </a:r>
          </a:p>
          <a:p>
            <a:r>
              <a:rPr lang="es-CL" sz="2400" b="1" dirty="0"/>
              <a:t>INDICACIONES</a:t>
            </a:r>
            <a:r>
              <a:rPr lang="es-CL" sz="2400" dirty="0"/>
              <a:t>: </a:t>
            </a:r>
          </a:p>
          <a:p>
            <a:pPr algn="just"/>
            <a:r>
              <a:rPr lang="es-CL" sz="2400" dirty="0"/>
              <a:t>Desarrolle las actividades planteadas ,copie pregunta y respuesta en Word enviándolas al correo del docente. No olvide adjuntar en sus respuestas su nombre curso y número de guía que está respondiendo, además destacar objetivos, fecha y actividades, si responde en cuaderno y trabajar ordenado y con letra clara y lápiz pasta.. Trabaje con apoyo de paginas web, </a:t>
            </a:r>
          </a:p>
          <a:p>
            <a:r>
              <a:rPr lang="es-CL" sz="2400" dirty="0"/>
              <a:t>Correo docente: marcia_sanchez_araya@hotmail.com 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03419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n La Vereda: EL VIH Y OTRAS ENFERMEDADES DE TRANSMISIÓN SEXUAL ...">
            <a:extLst>
              <a:ext uri="{FF2B5EF4-FFF2-40B4-BE49-F238E27FC236}">
                <a16:creationId xmlns:a16="http://schemas.microsoft.com/office/drawing/2014/main" id="{0034DD77-97EA-410B-A151-1F8191A5949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00" y="107273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nfermedades de transmisión sexual (ETS) en el hombre y la mujer">
            <a:extLst>
              <a:ext uri="{FF2B5EF4-FFF2-40B4-BE49-F238E27FC236}">
                <a16:creationId xmlns:a16="http://schemas.microsoft.com/office/drawing/2014/main" id="{A0BA23F7-E78C-49FF-B9A3-0676A6D27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04" y="1970354"/>
            <a:ext cx="3276600" cy="169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nformación para los adolescentes y adultos jóvenes">
            <a:extLst>
              <a:ext uri="{FF2B5EF4-FFF2-40B4-BE49-F238E27FC236}">
                <a16:creationId xmlns:a16="http://schemas.microsoft.com/office/drawing/2014/main" id="{6E2E0FB9-2065-46DB-9200-289B57BAF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837" y="853988"/>
            <a:ext cx="271850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446795AD-FD56-4DD8-8B5F-0F8BD65D0A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6218" y="3887877"/>
            <a:ext cx="3593746" cy="2044920"/>
          </a:xfrm>
          <a:prstGeom prst="rect">
            <a:avLst/>
          </a:prstGeom>
        </p:spPr>
      </p:pic>
      <p:pic>
        <p:nvPicPr>
          <p:cNvPr id="2056" name="Picture 8" descr="Enfermedades de transmisión sexual más peligrosas en mujeres | La ...">
            <a:extLst>
              <a:ext uri="{FF2B5EF4-FFF2-40B4-BE49-F238E27FC236}">
                <a16:creationId xmlns:a16="http://schemas.microsoft.com/office/drawing/2014/main" id="{97B8329C-1419-46A4-9D93-D83B49BFB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86" y="3053291"/>
            <a:ext cx="2838450" cy="152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ífilis: la vieja enfermedad que reapareció con todo porque se usa ...">
            <a:extLst>
              <a:ext uri="{FF2B5EF4-FFF2-40B4-BE49-F238E27FC236}">
                <a16:creationId xmlns:a16="http://schemas.microsoft.com/office/drawing/2014/main" id="{C20CBA3E-FD90-4D8C-A5A9-3A4B12868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081" y="381401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34D3058D-BD5F-4D05-9B76-610A847D32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18071" y="2497227"/>
            <a:ext cx="3778250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5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15C9B322-5526-4659-A17B-3B8578CD0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43" y="-1857375"/>
            <a:ext cx="10515600" cy="1325563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441EE7-1F81-408B-A1C2-FDA18F4A89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2015732"/>
            <a:ext cx="10683793" cy="34506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s-ES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6400" dirty="0">
                <a:solidFill>
                  <a:srgbClr val="222222"/>
                </a:solidFill>
                <a:latin typeface="arial" panose="020B0604020202020204" pitchFamily="34" charset="0"/>
              </a:rPr>
              <a:t>Las </a:t>
            </a:r>
            <a:r>
              <a:rPr lang="es-ES" sz="6400" b="1" dirty="0">
                <a:solidFill>
                  <a:srgbClr val="222222"/>
                </a:solidFill>
                <a:latin typeface="arial" panose="020B0604020202020204" pitchFamily="34" charset="0"/>
              </a:rPr>
              <a:t>enfermedades de transmisión sexual</a:t>
            </a:r>
            <a:r>
              <a:rPr lang="es-ES" sz="6400" dirty="0">
                <a:solidFill>
                  <a:srgbClr val="222222"/>
                </a:solidFill>
                <a:latin typeface="arial" panose="020B0604020202020204" pitchFamily="34" charset="0"/>
              </a:rPr>
              <a:t> (ETS) son infecciones que transmiten de una persona a otra a través del contacto </a:t>
            </a:r>
            <a:r>
              <a:rPr lang="es-ES" sz="6400" b="1" dirty="0">
                <a:solidFill>
                  <a:srgbClr val="222222"/>
                </a:solidFill>
                <a:latin typeface="arial" panose="020B0604020202020204" pitchFamily="34" charset="0"/>
              </a:rPr>
              <a:t>sexual</a:t>
            </a:r>
            <a:r>
              <a:rPr lang="es-ES" sz="6400" dirty="0">
                <a:solidFill>
                  <a:srgbClr val="222222"/>
                </a:solidFill>
                <a:latin typeface="arial" panose="020B0604020202020204" pitchFamily="34" charset="0"/>
              </a:rPr>
              <a:t>. Las causas de las ETS son las bacterias, parásitos y virus.</a:t>
            </a:r>
          </a:p>
          <a:p>
            <a:pPr marL="0" indent="0" algn="just">
              <a:buNone/>
            </a:pPr>
            <a:r>
              <a:rPr lang="es-ES" sz="6400" dirty="0">
                <a:solidFill>
                  <a:srgbClr val="222222"/>
                </a:solidFill>
                <a:latin typeface="arial" panose="020B0604020202020204" pitchFamily="34" charset="0"/>
              </a:rPr>
              <a:t>Existen muchas ETS ,pero las mas comunes son </a:t>
            </a:r>
          </a:p>
          <a:p>
            <a:r>
              <a:rPr lang="es-CL" sz="6400" dirty="0"/>
              <a:t>Clamidia.</a:t>
            </a:r>
          </a:p>
          <a:p>
            <a:r>
              <a:rPr lang="es-CL" sz="6400" dirty="0"/>
              <a:t>Herpes genital.</a:t>
            </a:r>
          </a:p>
          <a:p>
            <a:r>
              <a:rPr lang="es-CL" sz="6400" dirty="0"/>
              <a:t>Gonorrea.</a:t>
            </a:r>
          </a:p>
          <a:p>
            <a:r>
              <a:rPr lang="es-CL" sz="6400" dirty="0"/>
              <a:t>VIH/SIDA.</a:t>
            </a:r>
          </a:p>
          <a:p>
            <a:r>
              <a:rPr lang="es-CL" sz="6400" dirty="0"/>
              <a:t>VPH.(virus del papiloma humano)</a:t>
            </a:r>
          </a:p>
          <a:p>
            <a:r>
              <a:rPr lang="es-CL" sz="6400" dirty="0"/>
              <a:t>Sífilis.</a:t>
            </a:r>
          </a:p>
          <a:p>
            <a:r>
              <a:rPr lang="es-CL" sz="6400" dirty="0"/>
              <a:t>Tricomoniasis.</a:t>
            </a:r>
          </a:p>
          <a:p>
            <a:pPr marL="0" indent="0" algn="just">
              <a:buNone/>
            </a:pPr>
            <a:endParaRPr lang="es-CL" sz="2000" dirty="0"/>
          </a:p>
        </p:txBody>
      </p:sp>
      <p:pic>
        <p:nvPicPr>
          <p:cNvPr id="8" name="Picture 2" descr="ISSSTE - ¿Conoces las enfermedades de transmisión sexual... | Facebook">
            <a:extLst>
              <a:ext uri="{FF2B5EF4-FFF2-40B4-BE49-F238E27FC236}">
                <a16:creationId xmlns:a16="http://schemas.microsoft.com/office/drawing/2014/main" id="{13D7B427-77A9-4790-B31B-246483470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1436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sultado de imagen para enfermedades de transmision sexualidad">
            <a:extLst>
              <a:ext uri="{FF2B5EF4-FFF2-40B4-BE49-F238E27FC236}">
                <a16:creationId xmlns:a16="http://schemas.microsoft.com/office/drawing/2014/main" id="{9761ADB6-E4C3-48EF-B7CE-C9CC5C2E44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621" y="587375"/>
            <a:ext cx="33242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Resultado de imagen para enfermedades de transmision sexualidad">
            <a:extLst>
              <a:ext uri="{FF2B5EF4-FFF2-40B4-BE49-F238E27FC236}">
                <a16:creationId xmlns:a16="http://schemas.microsoft.com/office/drawing/2014/main" id="{8C1D0510-DCA2-48A6-BEEC-D6ED8A158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677" y="394406"/>
            <a:ext cx="22098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90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C386B5-46BE-41BD-A5EF-6C1DE6FA1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979" y="168415"/>
            <a:ext cx="9603275" cy="1049235"/>
          </a:xfrm>
        </p:spPr>
        <p:txBody>
          <a:bodyPr/>
          <a:lstStyle/>
          <a:p>
            <a:r>
              <a:rPr lang="es-CL" dirty="0"/>
              <a:t>Generalidades de ETS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6F82DF8-BC92-44B1-84F7-16366A7C08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4237" y="938329"/>
            <a:ext cx="11757763" cy="1427271"/>
          </a:xfrm>
          <a:prstGeom prst="rect">
            <a:avLst/>
          </a:prstGeom>
          <a:solidFill>
            <a:srgbClr val="F4F8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3330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Helvetica" panose="020B0604020202020204" pitchFamily="34" charset="0"/>
              </a:rPr>
              <a:t>Las enfermedades de transmisión sexual (ETS), o infecciones de transmisión sexual (ITS), generalmente se adquieren por contacto sexual.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Helvetica" panose="020B0604020202020204" pitchFamily="34" charset="0"/>
              </a:rPr>
              <a:t>Los organismos (bacterias, virus o parásitos) que causan las enfermedades de transmisión sexual pueden transmitirse de una persona a otra por la </a:t>
            </a:r>
            <a:r>
              <a:rPr kumimoji="0" lang="es-CL" altLang="es-CL" sz="12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Helvetica" panose="020B0604020202020204" pitchFamily="34" charset="0"/>
              </a:rPr>
              <a:t>sangre,el</a:t>
            </a: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Helvetica" panose="020B0604020202020204" pitchFamily="34" charset="0"/>
              </a:rPr>
              <a:t> semen o los fluidos vaginales y otros fluidos corporales.</a:t>
            </a:r>
            <a:endParaRPr kumimoji="0" lang="es-CL" alt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Helvetica" panose="020B0604020202020204" pitchFamily="34" charset="0"/>
              </a:rPr>
              <a:t>En ocasiones, estas infecciones pueden transmitirse de forma no sexual, como de madre a hijo durante el embarazo o parto, o a través de transfusiones de sangre o agujas compartidas.</a:t>
            </a:r>
            <a:endParaRPr kumimoji="0" lang="es-CL" altLang="es-CL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2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Helvetica" panose="020B0604020202020204" pitchFamily="34" charset="0"/>
              </a:rPr>
              <a:t>Las enfermedades de transmisión sexual no siempre presentan síntomas. Es posible contraer enfermedades de transmisión sexual de personas que parecen estar perfectamente sanas y que ni siquiera saben que tienen una infección.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3A5007B-0CAD-4A1E-879D-74D4B6BC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236" y="2683491"/>
            <a:ext cx="11638493" cy="29546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20574" tIns="0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marL="22860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1pPr>
            <a:lvl2pPr marL="68580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2pPr>
            <a:lvl3pPr marL="114300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3pPr>
            <a:lvl4pPr marL="160020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4pPr>
            <a:lvl5pPr marL="205740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Las enfermedades de transmisión sexual (ETS) o las infecciones de transmisión sexual (ITS) pueden tener diversos signos y síntomas, incluso la ausencia de síntomas.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 Es por eso que pueden pasar desapercibidas hasta que ocurren complicaciones o hasta que se diagnostica una pareja. Los signos y síntomas que pueden indicar una infección de transmisión sexual incluyen los siguientes:</a:t>
            </a:r>
            <a:endParaRPr lang="es-CL" altLang="es-CL" sz="1100"/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Llagas o protuberancias en los genitales o en la zona oral o rectal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Dolor o ardor al orinar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Secreción proveniente del pene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Flujo vaginal inusual o con olor extraño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Sangrado vaginal inusual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Dolor durante las relaciones sexuales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Dolor e inflamación de los ganglios linfáticos, particularmente en la ingle, aunque a veces más extendidos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Dolor en la parte inferior del abdomen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Fiebre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Char char="•"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Erupción en el tronco, las manos o los pies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Los signos y síntomas pueden aparecer unos días después de la exposición, o pueden pasar años antes de que tengas algún problema perceptible, 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s-CL" altLang="es-CL" sz="1200">
                <a:solidFill>
                  <a:srgbClr val="111111"/>
                </a:solidFill>
                <a:latin typeface="Helvetica" panose="020B0604020202020204" pitchFamily="34" charset="0"/>
              </a:rPr>
              <a:t>según cada organismo.</a:t>
            </a:r>
            <a:endParaRPr lang="es-CL" altLang="es-CL" sz="1800" dirty="0"/>
          </a:p>
        </p:txBody>
      </p:sp>
    </p:spTree>
    <p:extLst>
      <p:ext uri="{BB962C8B-B14F-4D97-AF65-F5344CB8AC3E}">
        <p14:creationId xmlns:p14="http://schemas.microsoft.com/office/powerpoint/2010/main" val="233968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BE214C-BD07-4D00-9F70-6BC6EF02D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779" y="208172"/>
            <a:ext cx="9603275" cy="1049235"/>
          </a:xfrm>
        </p:spPr>
        <p:txBody>
          <a:bodyPr>
            <a:normAutofit/>
          </a:bodyPr>
          <a:lstStyle/>
          <a:p>
            <a:r>
              <a:rPr lang="es-CL" sz="2800" dirty="0"/>
              <a:t>ACTIVIDADES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3EEBB6-2F23-4038-AC1E-98CCBE81C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501" y="1101332"/>
            <a:ext cx="9603275" cy="3450613"/>
          </a:xfrm>
        </p:spPr>
        <p:txBody>
          <a:bodyPr>
            <a:noAutofit/>
          </a:bodyPr>
          <a:lstStyle/>
          <a:p>
            <a:r>
              <a:rPr lang="es-CL" sz="1600" dirty="0"/>
              <a:t>1.-Investigue en que consiste cada una de las enfermedades presentadas en la diapo anterior,</a:t>
            </a:r>
          </a:p>
          <a:p>
            <a:r>
              <a:rPr lang="es-CL" sz="1600" dirty="0"/>
              <a:t>2.- Indique el nombre del  microorganismo produce  cada una de las enfermedades mencionadas.</a:t>
            </a:r>
          </a:p>
          <a:p>
            <a:r>
              <a:rPr lang="es-CL" sz="1600" dirty="0"/>
              <a:t>3.-Refiérase en cuanto a estructura y función de cada uno de los microorganismos que producen las enfermedades mencionadas. </a:t>
            </a:r>
          </a:p>
          <a:p>
            <a:r>
              <a:rPr lang="es-CL" sz="1600" dirty="0"/>
              <a:t>4.- Mencione cinco ,ETS, que no estén indicadas en la guía. </a:t>
            </a:r>
          </a:p>
          <a:p>
            <a:r>
              <a:rPr lang="es-CL" sz="1600" dirty="0"/>
              <a:t>5.- Refiérase a las medidas de prevención que nos ayuden a no contagiarnos de una ETS. </a:t>
            </a:r>
          </a:p>
          <a:p>
            <a:r>
              <a:rPr lang="es-CL" sz="1600" dirty="0">
                <a:hlinkClick r:id="rId3"/>
              </a:rPr>
              <a:t>6.- Ingresa al siguiente link   y ve el video referido a las ETS </a:t>
            </a:r>
            <a:r>
              <a:rPr lang="es-CL" sz="1600" b="1" dirty="0">
                <a:hlinkClick r:id="rId3"/>
              </a:rPr>
              <a:t>https://www.youtube.com/watch?v=ZjlJZfwELPA</a:t>
            </a:r>
            <a:r>
              <a:rPr lang="es-CL" sz="1600" b="1" dirty="0"/>
              <a:t>, posteriormente responde</a:t>
            </a:r>
          </a:p>
          <a:p>
            <a:r>
              <a:rPr lang="es-CL" sz="1600" b="1" dirty="0"/>
              <a:t>A.- ¿Qué aspectos te llamaron más la atención.? Explica</a:t>
            </a:r>
          </a:p>
          <a:p>
            <a:r>
              <a:rPr lang="es-CL" sz="1600" b="1" dirty="0"/>
              <a:t>B.- ¿Qué aprendizaje te dejó?</a:t>
            </a:r>
          </a:p>
          <a:p>
            <a:r>
              <a:rPr lang="es-CL" sz="1600" b="1" dirty="0"/>
              <a:t>C.- Realiza una breve síntesis del contenido del video con tus palabras.</a:t>
            </a:r>
          </a:p>
        </p:txBody>
      </p:sp>
    </p:spTree>
    <p:extLst>
      <p:ext uri="{BB962C8B-B14F-4D97-AF65-F5344CB8AC3E}">
        <p14:creationId xmlns:p14="http://schemas.microsoft.com/office/powerpoint/2010/main" val="312171884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106</TotalTime>
  <Words>657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arial</vt:lpstr>
      <vt:lpstr>Calibri</vt:lpstr>
      <vt:lpstr>Gill Sans MT</vt:lpstr>
      <vt:lpstr>Helvetica</vt:lpstr>
      <vt:lpstr>Times New Roman</vt:lpstr>
      <vt:lpstr>Galería</vt:lpstr>
      <vt:lpstr>Unknown</vt:lpstr>
      <vt:lpstr>ENFERMEDADES DE TRANSMISIÓN SEXUAL</vt:lpstr>
      <vt:lpstr>GUÍA DE TRABAJO HABILIDADES SOCIALES</vt:lpstr>
      <vt:lpstr>Presentación de PowerPoint</vt:lpstr>
      <vt:lpstr>Presentación de PowerPoint</vt:lpstr>
      <vt:lpstr>Generalidades de ETS</vt:lpstr>
      <vt:lpstr>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ENFERMEDADES DE TRANSMISION SEXUAL</dc:title>
  <dc:creator>Marcia</dc:creator>
  <cp:lastModifiedBy>Paola</cp:lastModifiedBy>
  <cp:revision>25</cp:revision>
  <dcterms:created xsi:type="dcterms:W3CDTF">2020-07-16T00:58:01Z</dcterms:created>
  <dcterms:modified xsi:type="dcterms:W3CDTF">2020-07-23T19:56:47Z</dcterms:modified>
</cp:coreProperties>
</file>