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B9929-EE43-4D64-8B66-66C30FCA1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2C89AC9-A0CB-4EA4-87F9-5805C9CF6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98A478-BAB9-4BD8-BC74-0207E1D5E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597A85-3A41-49EF-8BB2-1F98306A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03F7B3-5CEF-4EF3-9D44-C6A9BB8A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00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812FBE-C2EB-45DC-8B5C-A5FB82BE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8425C4-23BC-4665-A7C7-73E846788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13143-DA7A-435C-B608-A6FC546CA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92E16A-ED2A-4AA3-B23C-E6E94363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1C10A-3441-426A-A769-D02E51E2D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40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62429A-7F94-4417-BDCA-796C861FAD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2BD3CC-0476-4416-B0A7-A9B385A4A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B1C388-C5B8-4C8E-AC32-97BD59ECF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50CAE3-B0B2-4A66-B832-076E0513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F6B67-1F5D-4B35-B4C3-2574B72B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79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6D694-6E00-4ABC-9781-945983DB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06726-F481-4640-8CF6-25D8ADAA5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890ECE-D07F-4942-AA65-F07B2E29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24592D-07B3-4A43-84FD-65B33BBE0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29420E-FEAB-4B07-AD3A-0B78A6C38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241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3556CB-E576-42B5-8C41-DF579576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7ECEE8-2B7B-4D52-A5AF-6B53EEB00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D29CBB-21FB-431E-94D9-42915909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DD0351-D417-4102-9E4F-40303AE7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A5BF7-3A10-4F60-8FCE-82281024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60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3B9BEF-37D9-49CB-9AF5-0D9274DF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59EB44-A896-46E6-8E84-75227EC1B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5FC451-0465-41B6-83B9-6DE9762BB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B7F0B0-EAD3-428D-A988-6C4C9294C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9FF028-DD1B-4F2B-9C22-0117A6036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8DF222-8C84-43CD-937C-4827A163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48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7D4BE5-4208-4270-B0A1-C4E84242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E74AEC-3A8E-451B-AC78-1EB5E128D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5BCA317-F805-4E11-AA22-EE3AF17FF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6E7ECE-4ED6-434A-AC7B-29484007F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7107E8-91BA-4F82-9257-C1C8CEA95E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E7DED65-1105-4A92-9424-2B38E2D1F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307BF17-129A-4D1E-9D4B-9D44A0E2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B6B16A3-268B-4208-A546-819447F40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030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15BAEE-5895-4EB8-B6E5-293B1984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C0FA1C5-396F-48F7-AA7D-9E0B27FE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1F87D1-58BD-4D82-A628-9E33D5C3F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85A2BA3-B829-4E81-80CC-9BF3E647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246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203350D-3420-4324-9EB9-C5892B2A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4A9D18-9172-48A0-92B3-9740310C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A1873F-8A3D-4454-85D0-ADA97307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98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CDAFE-7B13-4314-B139-9D05FE4DD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9DEAD8-25DA-4D1D-BB36-AB833EC6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A229877-D506-4644-A62C-4EA605CAA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B04AD5-FF2D-434A-A65A-5DF59ED59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256E28-5871-432B-AFC2-F7FD116B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00C607-F4E9-43DA-99E8-9AB7515CA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33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767A7-1859-49E8-B2A5-4F02440FE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D473EC1-929D-49C3-8D09-65DA27AC1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9AC1A89-BD48-4E1D-ABE5-61BBF657E3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EF4CFD0-154E-4D48-871A-0A528EAE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7A7328-F68C-45F1-8903-1DD93959E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8F70E0-E238-474C-8830-1B269732C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106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27D6D0-EDB8-4ACF-84BA-56A819AD1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B107E30-216F-4D83-B922-435722A59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CCDDB3-6C96-4736-94FA-88AEEC0270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EDC2-420C-4C12-87DD-3572263802E3}" type="datetimeFigureOut">
              <a:rPr lang="es-CL" smtClean="0"/>
              <a:t>29-06-2020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024CD8-A3EA-4CB0-8584-FF29B562CE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90C58-B83A-4BC4-BE6F-E328AEFC7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32B24-3387-4938-96C3-AB7FE1739FE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8656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vidona.es/20-tipos-de-anticonceptivos-diferentes-existen/#2-_Anticonceptivos_hormonales" TargetMode="External"/><Relationship Id="rId13" Type="http://schemas.openxmlformats.org/officeDocument/2006/relationships/hyperlink" Target="https://www.ividona.es/20-tipos-de-anticonceptivos-diferentes-existen/#El_anillo_vaginal" TargetMode="External"/><Relationship Id="rId18" Type="http://schemas.openxmlformats.org/officeDocument/2006/relationships/hyperlink" Target="https://www.ividona.es/20-tipos-de-anticonceptivos-diferentes-existen/#Vasectomia" TargetMode="External"/><Relationship Id="rId3" Type="http://schemas.openxmlformats.org/officeDocument/2006/relationships/hyperlink" Target="https://www.ividona.es/20-tipos-de-anticonceptivos-diferentes-existen/#El_preservativo" TargetMode="External"/><Relationship Id="rId21" Type="http://schemas.openxmlformats.org/officeDocument/2006/relationships/hyperlink" Target="https://www.ividona.es/20-tipos-de-anticonceptivos-diferentes-existen/#Metodo_del_calendario_menstrual" TargetMode="External"/><Relationship Id="rId7" Type="http://schemas.openxmlformats.org/officeDocument/2006/relationships/hyperlink" Target="https://www.ividona.es/20-tipos-de-anticonceptivos-diferentes-existen/#La_esponja_vaginal" TargetMode="External"/><Relationship Id="rId12" Type="http://schemas.openxmlformats.org/officeDocument/2006/relationships/hyperlink" Target="https://www.ividona.es/20-tipos-de-anticonceptivos-diferentes-existen/#El_adhesivo_anticonceptivo" TargetMode="External"/><Relationship Id="rId17" Type="http://schemas.openxmlformats.org/officeDocument/2006/relationships/hyperlink" Target="https://www.ividona.es/20-tipos-de-anticonceptivos-diferentes-existen/#Dispositivo_intrauterino_DIU" TargetMode="External"/><Relationship Id="rId2" Type="http://schemas.openxmlformats.org/officeDocument/2006/relationships/hyperlink" Target="https://www.ividona.es/20-tipos-de-anticonceptivos-diferentes-existen/#1-_Anticonceptivos_de_barrera" TargetMode="External"/><Relationship Id="rId16" Type="http://schemas.openxmlformats.org/officeDocument/2006/relationships/hyperlink" Target="https://www.ividona.es/20-tipos-de-anticonceptivos-diferentes-existen/#3-_Anticonceptivos_permanentes" TargetMode="External"/><Relationship Id="rId20" Type="http://schemas.openxmlformats.org/officeDocument/2006/relationships/hyperlink" Target="https://www.ividona.es/20-tipos-de-anticonceptivos-diferentes-existen/#4-_Metodos_alternativos_natura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vidona.es/20-tipos-de-anticonceptivos-diferentes-existen/#El_diafragma" TargetMode="External"/><Relationship Id="rId11" Type="http://schemas.openxmlformats.org/officeDocument/2006/relationships/hyperlink" Target="https://www.ividona.es/20-tipos-de-anticonceptivos-diferentes-existen/#La_pildora_del_dia_despues_PDS" TargetMode="External"/><Relationship Id="rId24" Type="http://schemas.openxmlformats.org/officeDocument/2006/relationships/hyperlink" Target="https://www.ividona.es/20-tipos-de-anticonceptivos-diferentes-existen/#Lactancia_materna" TargetMode="External"/><Relationship Id="rId5" Type="http://schemas.openxmlformats.org/officeDocument/2006/relationships/hyperlink" Target="https://www.ividona.es/20-tipos-de-anticonceptivos-diferentes-existen/#El_preservativo_femenino" TargetMode="External"/><Relationship Id="rId15" Type="http://schemas.openxmlformats.org/officeDocument/2006/relationships/hyperlink" Target="https://www.ividona.es/20-tipos-de-anticonceptivos-diferentes-existen/#El_implante_anticonceptivo" TargetMode="External"/><Relationship Id="rId23" Type="http://schemas.openxmlformats.org/officeDocument/2006/relationships/hyperlink" Target="https://www.ividona.es/20-tipos-de-anticonceptivos-diferentes-existen/#Moco_cervical" TargetMode="External"/><Relationship Id="rId10" Type="http://schemas.openxmlformats.org/officeDocument/2006/relationships/hyperlink" Target="https://www.ividona.es/20-tipos-de-anticonceptivos-diferentes-existen/#La_minipildora_Progestageno" TargetMode="External"/><Relationship Id="rId19" Type="http://schemas.openxmlformats.org/officeDocument/2006/relationships/hyperlink" Target="https://www.ividona.es/20-tipos-de-anticonceptivos-diferentes-existen/#Ligadura_de_trompas" TargetMode="External"/><Relationship Id="rId4" Type="http://schemas.openxmlformats.org/officeDocument/2006/relationships/hyperlink" Target="https://www.ividona.es/20-tipos-de-anticonceptivos-diferentes-existen/#El_espermicida" TargetMode="External"/><Relationship Id="rId9" Type="http://schemas.openxmlformats.org/officeDocument/2006/relationships/hyperlink" Target="https://www.ividona.es/20-tipos-de-anticonceptivos-diferentes-existen/#La_pildora" TargetMode="External"/><Relationship Id="rId14" Type="http://schemas.openxmlformats.org/officeDocument/2006/relationships/hyperlink" Target="https://www.ividona.es/20-tipos-de-anticonceptivos-diferentes-existen/#El_anticonceptivo_inyectable" TargetMode="External"/><Relationship Id="rId22" Type="http://schemas.openxmlformats.org/officeDocument/2006/relationships/hyperlink" Target="https://www.ividona.es/20-tipos-de-anticonceptivos-diferentes-existen/#Coito_interrumpido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negranada.es/anticoncepcion/clasificacion-de-los-metodos-anticonceptivos/?page_id=1175" TargetMode="External"/><Relationship Id="rId7" Type="http://schemas.openxmlformats.org/officeDocument/2006/relationships/hyperlink" Target="https://ginegranada.es/anticoncepcion/clasificacion-de-los-metodos-anticonceptivos/?page_id=831" TargetMode="External"/><Relationship Id="rId2" Type="http://schemas.openxmlformats.org/officeDocument/2006/relationships/hyperlink" Target="https://ginegranada.es/anticoncepcion/clasificacion-de-los-metodos-anticonceptivos/?page_id=118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negranada.es/anticoncepcion/clasificacion-de-los-metodos-anticonceptivos/?page_id=1135" TargetMode="External"/><Relationship Id="rId5" Type="http://schemas.openxmlformats.org/officeDocument/2006/relationships/hyperlink" Target="https://ginegranada.es/anticoncepcion/clasificacion-de-los-metodos-anticonceptivos/?page_id=1123" TargetMode="External"/><Relationship Id="rId4" Type="http://schemas.openxmlformats.org/officeDocument/2006/relationships/hyperlink" Target="https://ginegranada.es/anticoncepcion/clasificacion-de-los-metodos-anticonceptivos/?page_id=1099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ginegranada.es/anticoncepcion/metodos-de-barrera/preservativo/" TargetMode="External"/><Relationship Id="rId3" Type="http://schemas.openxmlformats.org/officeDocument/2006/relationships/hyperlink" Target="https://ginegranada.es/anticoncepcion/clasificacion-de-los-metodos-anticonceptivos/?page_id=1131" TargetMode="External"/><Relationship Id="rId7" Type="http://schemas.openxmlformats.org/officeDocument/2006/relationships/hyperlink" Target="https://ginegranada.es/como-actua-la-pildora-de-urgencia-es-un-abortivo/" TargetMode="External"/><Relationship Id="rId2" Type="http://schemas.openxmlformats.org/officeDocument/2006/relationships/hyperlink" Target="https://ginegranada.es/anticoncepcion/clasificacion-de-los-metodos-anticonceptivos/?page_id=113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negranada.es/anticoncepcion/clasificacion-de-los-metodos-anticonceptivos/?page_id=1137" TargetMode="External"/><Relationship Id="rId5" Type="http://schemas.openxmlformats.org/officeDocument/2006/relationships/hyperlink" Target="https://ginegranada.es/anticoncepcion/anticoncepcion-no-hormonal/" TargetMode="External"/><Relationship Id="rId4" Type="http://schemas.openxmlformats.org/officeDocument/2006/relationships/hyperlink" Target="https://ginegranada.es/anticoncepcion/clasificacion-de-los-metodos-anticonceptivos/?page_id=82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5ECA2-1309-4B5C-A585-6BCE2F9C4E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7" y="152698"/>
            <a:ext cx="9144000" cy="1655762"/>
          </a:xfrm>
        </p:spPr>
        <p:txBody>
          <a:bodyPr>
            <a:normAutofit fontScale="90000"/>
          </a:bodyPr>
          <a:lstStyle/>
          <a:p>
            <a:br>
              <a:rPr lang="es-CL" dirty="0">
                <a:latin typeface="+mn-lt"/>
              </a:rPr>
            </a:br>
            <a:br>
              <a:rPr lang="es-CL" dirty="0">
                <a:latin typeface="+mn-lt"/>
              </a:rPr>
            </a:br>
            <a:br>
              <a:rPr lang="es-CL" dirty="0">
                <a:latin typeface="+mn-lt"/>
              </a:rPr>
            </a:br>
            <a:br>
              <a:rPr lang="es-CL" dirty="0">
                <a:latin typeface="+mn-lt"/>
              </a:rPr>
            </a:br>
            <a:r>
              <a:rPr lang="es-CL" sz="4000" dirty="0">
                <a:latin typeface="+mn-lt"/>
              </a:rPr>
              <a:t>Métodos Anticonceptivos</a:t>
            </a:r>
            <a:br>
              <a:rPr lang="es-CL" sz="4000" dirty="0">
                <a:latin typeface="+mn-lt"/>
              </a:rPr>
            </a:br>
            <a:r>
              <a:rPr lang="es-CL" sz="4000" dirty="0">
                <a:latin typeface="+mn-lt"/>
              </a:rPr>
              <a:t>2 ° Parte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1F91C1-9FAC-484E-9C30-F3CCF0109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06" y="1916906"/>
            <a:ext cx="9835810" cy="1118689"/>
          </a:xfrm>
        </p:spPr>
        <p:txBody>
          <a:bodyPr>
            <a:normAutofit lnSpcReduction="10000"/>
          </a:bodyPr>
          <a:lstStyle/>
          <a:p>
            <a:r>
              <a:rPr lang="es-CL" sz="2000" dirty="0"/>
              <a:t>Asignatura :Habilidades Sociales</a:t>
            </a:r>
          </a:p>
          <a:p>
            <a:r>
              <a:rPr lang="es-CL" sz="2000" dirty="0"/>
              <a:t>Semana N° 12 del 29 de Junio al 3 de Julio </a:t>
            </a:r>
          </a:p>
          <a:p>
            <a:r>
              <a:rPr lang="es-CL" sz="2000" dirty="0"/>
              <a:t>Profesora :Marcia Sánchez A</a:t>
            </a:r>
          </a:p>
        </p:txBody>
      </p:sp>
      <p:pic>
        <p:nvPicPr>
          <p:cNvPr id="1028" name="Picture 4" descr="Efectos Secundarios de los Métodos Anticonceptivos.">
            <a:extLst>
              <a:ext uri="{FF2B5EF4-FFF2-40B4-BE49-F238E27FC236}">
                <a16:creationId xmlns:a16="http://schemas.microsoft.com/office/drawing/2014/main" id="{1C20F56C-3929-4CA6-A8D1-9DA8A63BF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9095" y="281487"/>
            <a:ext cx="3376843" cy="165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3410E910-03B4-41F4-A39A-0B62E454D76A}"/>
              </a:ext>
            </a:extLst>
          </p:cNvPr>
          <p:cNvSpPr txBox="1"/>
          <p:nvPr/>
        </p:nvSpPr>
        <p:spPr>
          <a:xfrm>
            <a:off x="552892" y="3035595"/>
            <a:ext cx="108452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OBJETIVO: Reconocer los Métodos Anticonceptivos</a:t>
            </a:r>
          </a:p>
          <a:p>
            <a:r>
              <a:rPr lang="es-ES" dirty="0"/>
              <a:t>OBJETIVO DE LA CLASE: Conocer clasificación de métodos anticonceptivos, según su eficacia</a:t>
            </a:r>
          </a:p>
          <a:p>
            <a:r>
              <a:rPr lang="es-ES" dirty="0"/>
              <a:t>Desarrolle las siguientes actividades.</a:t>
            </a:r>
          </a:p>
          <a:p>
            <a:r>
              <a:rPr lang="es-ES" dirty="0"/>
              <a:t>1.-Por cada uno de los métodos, realice un esquema que lo represente y copie pregunta Word enviándolas al correo del docente.</a:t>
            </a:r>
          </a:p>
          <a:p>
            <a:r>
              <a:rPr lang="es-ES" dirty="0"/>
              <a:t>2.-Investigue en que  consiste el método del ritmo y analícelo para en ciclo de 30 días </a:t>
            </a:r>
          </a:p>
          <a:p>
            <a:r>
              <a:rPr lang="es-ES" dirty="0"/>
              <a:t>No olvide adjuntar en sus respuestas su nombre curso y número de guía que está respondiendo, además destacar objetivos, fecha y actividades, si responde en cuaderno y trabajar ordenado y con letra clara. Si sacan fotos por favor mandarlas en el sentido y orientación de la hoja. Mandar respuestas al correo del docente: </a:t>
            </a:r>
            <a:r>
              <a:rPr lang="es-ES" dirty="0" err="1"/>
              <a:t>marcia_sanchez_araya</a:t>
            </a:r>
            <a:r>
              <a:rPr lang="es-ES" dirty="0"/>
              <a:t> @hotmail.com</a:t>
            </a:r>
          </a:p>
          <a:p>
            <a:r>
              <a:rPr lang="es-ES" dirty="0"/>
              <a:t>Nota :En su trabajo y/o correo, no olvide colocar su nombre de pila y su curso </a:t>
            </a:r>
          </a:p>
        </p:txBody>
      </p:sp>
    </p:spTree>
    <p:extLst>
      <p:ext uri="{BB962C8B-B14F-4D97-AF65-F5344CB8AC3E}">
        <p14:creationId xmlns:p14="http://schemas.microsoft.com/office/powerpoint/2010/main" val="333917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85380-8F0E-455C-8F5A-187C11E05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009" y="457890"/>
            <a:ext cx="10515600" cy="1325563"/>
          </a:xfrm>
        </p:spPr>
        <p:txBody>
          <a:bodyPr/>
          <a:lstStyle/>
          <a:p>
            <a:r>
              <a:rPr lang="es-CL" b="1" dirty="0">
                <a:solidFill>
                  <a:schemeClr val="accent5">
                    <a:lumMod val="75000"/>
                  </a:schemeClr>
                </a:solidFill>
              </a:rPr>
              <a:t>Clasificación métodos Anticonceptivos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38E323-4227-44AA-AA43-39A476A02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565"/>
            <a:ext cx="10515600" cy="4255398"/>
          </a:xfrm>
        </p:spPr>
        <p:txBody>
          <a:bodyPr numCol="2">
            <a:normAutofit fontScale="92500" lnSpcReduction="10000"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  <a:hlinkClick r:id="rId2" tooltip="1- Anticonceptivos de barre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 </a:t>
            </a:r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" tooltip="1- Anticonceptivos de barre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Anticonceptivos de barrera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3" tooltip="El preservativ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preservativo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4" tooltip="El espermici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espermicida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5" tooltip="El preservativo femeni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preservativo femenino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6" tooltip="El diafragm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diafragma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7" tooltip="La esponja vagin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esponja vaginal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8" tooltip="2- Anticonceptivos hormonal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2- Anticonceptivos hormonales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9" tooltip="La píldor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píldora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0" tooltip="La minipíldora Progestágen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minipíldora Progestágeno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1" tooltip="La píldora del día después (PDS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píldora del día después (PDS)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2" tooltip="El adhesivo anticonceptiv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adhesivo anticonceptivo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3" tooltip="El anillo vagin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anillo vaginal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4" tooltip="El anticonceptivo inyectab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anticonceptivo inyectable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5" tooltip="El implante anticonceptiv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 implante anticonceptivo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6" tooltip="3- Anticonceptivos permanent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3- Anticonceptivos permanentes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7" tooltip="Dispositivo intrauterino (DIU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Dispositivo intrauterino (DIU)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8" tooltip="Vasectomí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Vasectomía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19" tooltip="Ligadura de trompa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Ligadura de trompas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0" tooltip="4- Métodos alternativos naturales.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4- Métodos alternativos naturales.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1" tooltip="Método del calendario menstru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Método del calendario menstrual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2" tooltip="Coito interrumpido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Coito interrumpido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3" tooltip="Moco cervic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Moco cervical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pPr lvl="1"/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4" tooltip="Lactancia mater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Lactancia materna</a:t>
            </a:r>
            <a:endParaRPr lang="es-ES" b="1" u="sng" dirty="0">
              <a:solidFill>
                <a:schemeClr val="accent5">
                  <a:lumMod val="75000"/>
                </a:schemeClr>
              </a:solidFill>
              <a:effectLst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1438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F049A-5B0A-41F2-ACDC-0BAA2449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69946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2800" b="1" dirty="0">
                <a:solidFill>
                  <a:schemeClr val="accent5">
                    <a:lumMod val="75000"/>
                  </a:schemeClr>
                </a:solidFill>
              </a:rPr>
              <a:t>Clasificación de los métodos anticonceptivos</a:t>
            </a:r>
            <a:br>
              <a:rPr lang="es-ES" b="1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s-ES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" sz="2000" b="1" dirty="0">
                <a:solidFill>
                  <a:schemeClr val="accent5">
                    <a:lumMod val="75000"/>
                  </a:schemeClr>
                </a:solidFill>
              </a:rPr>
              <a:t>Clasificación según su eficacia en la prevención de embarazos no deseados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A9BDB5-DEED-4610-BDD5-14F76CB84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65" y="2025028"/>
            <a:ext cx="10913165" cy="4655794"/>
          </a:xfrm>
        </p:spPr>
        <p:txBody>
          <a:bodyPr numCol="2">
            <a:normAutofit/>
          </a:bodyPr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NO LO SON</a:t>
            </a:r>
            <a:br>
              <a:rPr lang="es-ES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no evitamos con ellos el embarazo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Lactancia materna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Lavados vaginales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Coito interrumpido o marcha atrás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Menstruación</a:t>
            </a:r>
          </a:p>
          <a:p>
            <a:endParaRPr lang="es-ES" sz="2000" dirty="0"/>
          </a:p>
        </p:txBody>
      </p:sp>
      <p:pic>
        <p:nvPicPr>
          <p:cNvPr id="2050" name="Picture 2" descr="Anticonceptivos">
            <a:extLst>
              <a:ext uri="{FF2B5EF4-FFF2-40B4-BE49-F238E27FC236}">
                <a16:creationId xmlns:a16="http://schemas.microsoft.com/office/drawing/2014/main" id="{73CC607B-AA3D-465F-A930-4008BEABA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477" y="110110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33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D3C9A-A722-43E3-94AD-56F905929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SON MENOS SEGUROS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Método del calendario o de </a:t>
            </a:r>
            <a:r>
              <a:rPr lang="es-ES" b="1" dirty="0" err="1">
                <a:solidFill>
                  <a:schemeClr val="accent5">
                    <a:lumMod val="75000"/>
                  </a:schemeClr>
                </a:solidFill>
              </a:rPr>
              <a:t>ogino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es-ES" b="1" dirty="0" err="1">
                <a:solidFill>
                  <a:schemeClr val="accent5">
                    <a:lumMod val="75000"/>
                  </a:schemeClr>
                </a:solidFill>
              </a:rPr>
              <a:t>knaus</a:t>
            </a:r>
            <a:endParaRPr lang="es-E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Método de la temperatura basal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Método </a:t>
            </a:r>
            <a:r>
              <a:rPr lang="es-ES" b="1" dirty="0" err="1">
                <a:solidFill>
                  <a:schemeClr val="accent5">
                    <a:lumMod val="75000"/>
                  </a:schemeClr>
                </a:solidFill>
              </a:rPr>
              <a:t>billing</a:t>
            </a:r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 o del moco cervical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Método sintotérmico (Combinación de los anteriores)</a:t>
            </a:r>
          </a:p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Espermicidas solos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8623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E4B7FC-7950-4867-95B3-9E4829084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LOS MÁS SEGUROS</a:t>
            </a: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Diafragma con espermicida</a:t>
            </a:r>
            <a:endParaRPr lang="es-ES" b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Preservativo o condón</a:t>
            </a:r>
            <a:endParaRPr lang="es-ES" b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Dispositivo intrauterino de cobre (DIU)</a:t>
            </a:r>
            <a:endParaRPr lang="es-ES" b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píldora</a:t>
            </a:r>
            <a:endParaRPr lang="es-ES" b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Ligadura o bloqueo tubárico</a:t>
            </a:r>
            <a:endParaRPr lang="es-ES" b="1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s-ES" b="1" u="sng" dirty="0">
                <a:solidFill>
                  <a:schemeClr val="accent5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Vasectomía</a:t>
            </a:r>
            <a:endParaRPr lang="es-ES" b="1" u="sng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44140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18C837-936B-484C-91E9-629940CB3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9774"/>
            <a:ext cx="10515600" cy="4975225"/>
          </a:xfrm>
        </p:spPr>
        <p:txBody>
          <a:bodyPr>
            <a:normAutofit/>
          </a:bodyPr>
          <a:lstStyle/>
          <a:p>
            <a:r>
              <a:rPr lang="es-ES" sz="2200" dirty="0"/>
              <a:t>LOS MÁS SEGUROS Y NOVEDOSOS</a:t>
            </a:r>
          </a:p>
          <a:p>
            <a:r>
              <a:rPr lang="es-ES" sz="2200" dirty="0">
                <a:hlinkClick r:id="rId2"/>
              </a:rPr>
              <a:t>Anillo vaginal</a:t>
            </a:r>
            <a:endParaRPr lang="es-ES" sz="2200" dirty="0"/>
          </a:p>
          <a:p>
            <a:r>
              <a:rPr lang="es-ES" sz="2200" u="sng" dirty="0">
                <a:hlinkClick r:id="rId3"/>
              </a:rPr>
              <a:t>Parches dérmicos</a:t>
            </a:r>
            <a:endParaRPr lang="es-ES" sz="2200" dirty="0"/>
          </a:p>
          <a:p>
            <a:r>
              <a:rPr lang="es-ES" sz="2200" u="sng" dirty="0">
                <a:hlinkClick r:id="rId4"/>
              </a:rPr>
              <a:t>Dispositivo intrauterino hormonal</a:t>
            </a:r>
            <a:endParaRPr lang="es-ES" sz="2200" dirty="0"/>
          </a:p>
          <a:p>
            <a:r>
              <a:rPr lang="es-ES" sz="2200" u="sng" dirty="0">
                <a:hlinkClick r:id="rId5"/>
              </a:rPr>
              <a:t>Dispositivo intrauterino no hormonal</a:t>
            </a:r>
            <a:endParaRPr lang="es-ES" sz="2200" dirty="0"/>
          </a:p>
          <a:p>
            <a:r>
              <a:rPr lang="es-ES" sz="2200" dirty="0">
                <a:hlinkClick r:id="rId6"/>
              </a:rPr>
              <a:t>Implantes subdérmicos</a:t>
            </a:r>
            <a:endParaRPr lang="es-ES" sz="2200" dirty="0"/>
          </a:p>
          <a:p>
            <a:r>
              <a:rPr lang="es-ES" sz="2200" u="sng" dirty="0">
                <a:hlinkClick r:id="rId7"/>
              </a:rPr>
              <a:t>Píldora de urgencia o píldora del día después</a:t>
            </a:r>
            <a:br>
              <a:rPr lang="es-ES" sz="2200" dirty="0"/>
            </a:br>
            <a:r>
              <a:rPr lang="es-ES" sz="2200" dirty="0"/>
              <a:t>Utilizar en caso de </a:t>
            </a:r>
            <a:r>
              <a:rPr lang="es-ES" sz="2200" b="1" dirty="0"/>
              <a:t>accidente con el método anticonceptivo que estés usando</a:t>
            </a:r>
            <a:r>
              <a:rPr lang="es-ES" sz="2200" dirty="0"/>
              <a:t>, como por ejemplo olvido de una o más pastillas, incidente con el </a:t>
            </a:r>
            <a:r>
              <a:rPr lang="es-ES" sz="2200" b="1" u="sng" dirty="0">
                <a:hlinkClick r:id="rId8"/>
              </a:rPr>
              <a:t>preservativo</a:t>
            </a:r>
            <a:r>
              <a:rPr lang="es-ES" sz="2200" u="sng" dirty="0">
                <a:hlinkClick r:id="rId8"/>
              </a:rPr>
              <a:t> </a:t>
            </a:r>
            <a:r>
              <a:rPr lang="es-ES" sz="2200" dirty="0"/>
              <a:t>(rotura o que se haya quedado dentro) y si no has usado ningún método anticonceptivo en la relación sexual.</a:t>
            </a:r>
          </a:p>
          <a:p>
            <a:endParaRPr lang="es-ES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58587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429</Words>
  <Application>Microsoft Office PowerPoint</Application>
  <PresentationFormat>Panorámica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    Métodos Anticonceptivos 2 ° Parte</vt:lpstr>
      <vt:lpstr>Clasificación métodos Anticonceptivos</vt:lpstr>
      <vt:lpstr>Clasificación de los métodos anticonceptivos  Clasificación según su eficacia en la prevención de embarazos no deseados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Anticonceptivos 2 ° Parte</dc:title>
  <dc:creator>Marcia</dc:creator>
  <cp:lastModifiedBy>Padres</cp:lastModifiedBy>
  <cp:revision>19</cp:revision>
  <dcterms:created xsi:type="dcterms:W3CDTF">2020-06-25T20:44:53Z</dcterms:created>
  <dcterms:modified xsi:type="dcterms:W3CDTF">2020-06-29T21:19:58Z</dcterms:modified>
</cp:coreProperties>
</file>