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91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72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670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36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662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279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46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6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74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1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46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4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66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59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85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23D9-BD7B-487A-8E60-E1E917461A8E}" type="datetimeFigureOut">
              <a:rPr lang="es-CL" smtClean="0"/>
              <a:t>30-05-2020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6F99B9-A4EE-4A53-9614-6A0E69BBCB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46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salud.com/salud%20reproductiva/diafragma.html" TargetMode="External"/><Relationship Id="rId13" Type="http://schemas.openxmlformats.org/officeDocument/2006/relationships/hyperlink" Target="https://www.geosalud.com/salud%20reproductiva/parche.html" TargetMode="External"/><Relationship Id="rId3" Type="http://schemas.openxmlformats.org/officeDocument/2006/relationships/hyperlink" Target="https://www.geosalud.com/salud%20reproductiva/anticonceptivo-pildora-progestina.html" TargetMode="External"/><Relationship Id="rId7" Type="http://schemas.openxmlformats.org/officeDocument/2006/relationships/hyperlink" Target="https://www.geosalud.com/salud%20reproductiva/condon-masculino.html" TargetMode="External"/><Relationship Id="rId12" Type="http://schemas.openxmlformats.org/officeDocument/2006/relationships/hyperlink" Target="https://www.geosalud.com/salud%20reproductiva/anticonceptivo-inyeccion.html" TargetMode="External"/><Relationship Id="rId2" Type="http://schemas.openxmlformats.org/officeDocument/2006/relationships/hyperlink" Target="https://www.geosalud.com/salud%20reproductiva/anticonceptivo-pildora-combinad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salud.com/salud%20reproductiva/condon-femenino.html" TargetMode="External"/><Relationship Id="rId11" Type="http://schemas.openxmlformats.org/officeDocument/2006/relationships/hyperlink" Target="https://www.geosalud.com/salud%20reproductiva/esponja-anticonceptiva.html" TargetMode="External"/><Relationship Id="rId5" Type="http://schemas.openxmlformats.org/officeDocument/2006/relationships/hyperlink" Target="https://www.geosalud.com/salud%20reproductiva/capuchon-cervical.html" TargetMode="External"/><Relationship Id="rId10" Type="http://schemas.openxmlformats.org/officeDocument/2006/relationships/hyperlink" Target="https://www.geosalud.com/salud%20reproductiva/diu-hormonal.html" TargetMode="External"/><Relationship Id="rId4" Type="http://schemas.openxmlformats.org/officeDocument/2006/relationships/hyperlink" Target="https://www.geosalud.com/salud%20reproductiva/anillo-vaginal.html" TargetMode="External"/><Relationship Id="rId9" Type="http://schemas.openxmlformats.org/officeDocument/2006/relationships/hyperlink" Target="https://www.geosalud.com/salud%20reproductiva/diu-cobre.html" TargetMode="External"/><Relationship Id="rId14" Type="http://schemas.openxmlformats.org/officeDocument/2006/relationships/hyperlink" Target="https://www.geosalud.com/salud%20reproductiva/varilla-implantabl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B0912-7F53-42CE-A841-B097D88B5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Métodos Anticonceptivos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023E9A-68F1-4AF1-9D52-32F309E11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1400" dirty="0"/>
              <a:t>ASIGNATURA :HABILIDADES SOCIALES,</a:t>
            </a:r>
          </a:p>
          <a:p>
            <a:r>
              <a:rPr lang="es-CL" sz="1400" dirty="0"/>
              <a:t>Semana 10,del 1-5 de junio</a:t>
            </a:r>
          </a:p>
          <a:p>
            <a:r>
              <a:rPr lang="es-CL" sz="1400" dirty="0"/>
              <a:t>Profesora: Marcia Sánchez A</a:t>
            </a:r>
          </a:p>
          <a:p>
            <a:r>
              <a:rPr lang="es-CL" sz="1400" dirty="0"/>
              <a:t>1° MEDIO.</a:t>
            </a:r>
          </a:p>
        </p:txBody>
      </p:sp>
    </p:spTree>
    <p:extLst>
      <p:ext uri="{BB962C8B-B14F-4D97-AF65-F5344CB8AC3E}">
        <p14:creationId xmlns:p14="http://schemas.microsoft.com/office/powerpoint/2010/main" val="178126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6BFA8-6560-4767-9A41-FA576335C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Reconocer los Métodos Anticonceptivos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 DE LA CLASE: Conocer clasificación de métodos anticonceptivos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Desarrolle las siguientes actividades y copie pregunta y respuesta en Word enviándolas al correo del docente. No olvide adjuntar en sus respuestas su nombre curso y número de guía que está respondiendo, además destacar objetivos, fecha y actividades, si responde en cuaderno y trabajar ordenado y con letra clara. Si sacan fotos por favor mandarlas en el sentido y orientación de la hoja .Se evaluarán con nota acumulativa. Mandar respuestas al correo del docente</a:t>
            </a:r>
            <a:r>
              <a:rPr lang="es-CL" dirty="0"/>
              <a:t>: </a:t>
            </a:r>
            <a:r>
              <a:rPr lang="es-CL" dirty="0" err="1"/>
              <a:t>marcia_sanchez_araya</a:t>
            </a:r>
            <a:r>
              <a:rPr lang="es-CL" dirty="0"/>
              <a:t> @hotmail.com</a:t>
            </a:r>
            <a:endParaRPr lang="es-CL" sz="2200" b="1" u="sng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sz="2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Nota :En su trabajo y/o correo, no olvide colocar su nombre de pila y su curso.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948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2454B-76E4-4F4A-9B2D-6C8AE162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365125"/>
            <a:ext cx="10876722" cy="1325563"/>
          </a:xfrm>
        </p:spPr>
        <p:txBody>
          <a:bodyPr>
            <a:normAutofit/>
          </a:bodyPr>
          <a:lstStyle/>
          <a:p>
            <a:pPr algn="ctr"/>
            <a:r>
              <a:rPr lang="es-CL" sz="2400" dirty="0"/>
              <a:t>¿Que son los métodos anticonceptivos?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7B3A19-B664-4D48-A61B-5B9A0348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39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/>
              <a:t>Los </a:t>
            </a:r>
            <a:r>
              <a:rPr lang="es-ES" sz="2000" b="1" dirty="0"/>
              <a:t>métodos anticonceptivos</a:t>
            </a:r>
            <a:r>
              <a:rPr lang="es-ES" sz="2000" dirty="0"/>
              <a:t>. </a:t>
            </a:r>
            <a:r>
              <a:rPr lang="es-ES" sz="2000" b="1" dirty="0"/>
              <a:t>Método anticonceptivo</a:t>
            </a:r>
            <a:r>
              <a:rPr lang="es-ES" sz="2000" dirty="0"/>
              <a:t> o </a:t>
            </a:r>
            <a:r>
              <a:rPr lang="es-ES" sz="2000" b="1" dirty="0"/>
              <a:t>método</a:t>
            </a:r>
            <a:r>
              <a:rPr lang="es-ES" sz="2000" dirty="0"/>
              <a:t> contraceptivo es aquel que impide o reduce significativamente las posibilidades de una fecundación o un embarazo en las relaciones sexuales. ... Ningún </a:t>
            </a:r>
            <a:r>
              <a:rPr lang="es-ES" sz="2000" b="1" dirty="0"/>
              <a:t>método anticonceptivo</a:t>
            </a:r>
            <a:r>
              <a:rPr lang="es-ES" sz="2000" dirty="0"/>
              <a:t> puede considerarse mejor que otro ni es totalmente seguro.</a:t>
            </a:r>
          </a:p>
          <a:p>
            <a:pPr marL="0" indent="0">
              <a:buNone/>
            </a:pPr>
            <a:r>
              <a:rPr lang="es-ES" sz="2000" b="1" dirty="0"/>
              <a:t>Clasificación de los métodos anticonceptivos</a:t>
            </a:r>
          </a:p>
          <a:p>
            <a:pPr marL="0" indent="0">
              <a:buNone/>
            </a:pPr>
            <a:r>
              <a:rPr lang="es-ES" sz="2000" b="1" dirty="0"/>
              <a:t>Métodos</a:t>
            </a:r>
            <a:r>
              <a:rPr lang="es-ES" sz="2000" dirty="0"/>
              <a:t> contraceptivos </a:t>
            </a:r>
            <a:r>
              <a:rPr lang="es-ES" sz="2000" b="1" dirty="0"/>
              <a:t>artificiales</a:t>
            </a:r>
            <a:r>
              <a:rPr lang="es-ES" sz="2000" dirty="0"/>
              <a:t> son los que impiden a través de un </a:t>
            </a:r>
            <a:r>
              <a:rPr lang="es-ES" sz="2000" b="1" dirty="0"/>
              <a:t>método</a:t>
            </a:r>
            <a:r>
              <a:rPr lang="es-ES" sz="2000" dirty="0"/>
              <a:t> físico o una barrera, que el espermatozoide fecunde el óvulo. Los </a:t>
            </a:r>
            <a:r>
              <a:rPr lang="es-ES" sz="2000" b="1" dirty="0"/>
              <a:t>métodos</a:t>
            </a:r>
            <a:r>
              <a:rPr lang="es-ES" sz="2000" dirty="0"/>
              <a:t> contraceptivos </a:t>
            </a:r>
            <a:r>
              <a:rPr lang="es-ES" sz="2000" b="1" dirty="0"/>
              <a:t>naturales</a:t>
            </a:r>
            <a:r>
              <a:rPr lang="es-ES" sz="2000" dirty="0"/>
              <a:t>, están basados en la abstención de las relaciones sexuales durante los días fértiles de cada ciclo.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3600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940D7-B302-41AA-8FDD-F8EB412B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400" dirty="0"/>
              <a:t>Métodos anticonceptivos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A75BAC-331D-4418-942C-B508F0B0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CL" sz="3300" b="1" dirty="0"/>
          </a:p>
          <a:p>
            <a:r>
              <a:rPr lang="es-CL" sz="4900" b="1" dirty="0">
                <a:hlinkClick r:id="rId2"/>
              </a:rPr>
              <a:t>Anticonceptivos orales: píldora combinada.</a:t>
            </a:r>
            <a:endParaRPr lang="es-CL" sz="4900" dirty="0"/>
          </a:p>
          <a:p>
            <a:r>
              <a:rPr lang="es-CL" sz="4900" b="1" dirty="0">
                <a:hlinkClick r:id="rId3"/>
              </a:rPr>
              <a:t>Anticonceptivos orales: píldora sólo de progestina.</a:t>
            </a:r>
            <a:endParaRPr lang="es-CL" sz="4900" dirty="0"/>
          </a:p>
          <a:p>
            <a:r>
              <a:rPr lang="es-CL" sz="4900" b="1" dirty="0">
                <a:hlinkClick r:id="rId4"/>
              </a:rPr>
              <a:t>Anillo vaginal.</a:t>
            </a:r>
            <a:endParaRPr lang="es-CL" sz="4900" dirty="0"/>
          </a:p>
          <a:p>
            <a:r>
              <a:rPr lang="es-CL" sz="4900" b="1" dirty="0">
                <a:hlinkClick r:id="rId5"/>
              </a:rPr>
              <a:t>Capuchón cervical.</a:t>
            </a:r>
            <a:endParaRPr lang="es-CL" sz="4900" dirty="0"/>
          </a:p>
          <a:p>
            <a:r>
              <a:rPr lang="es-CL" sz="4900" b="1" dirty="0">
                <a:hlinkClick r:id="rId6"/>
              </a:rPr>
              <a:t>Condón femenino.</a:t>
            </a:r>
            <a:endParaRPr lang="es-CL" sz="4900" dirty="0"/>
          </a:p>
          <a:p>
            <a:r>
              <a:rPr lang="es-CL" sz="4900" b="1" dirty="0">
                <a:hlinkClick r:id="rId7"/>
              </a:rPr>
              <a:t>Condón masculino.</a:t>
            </a:r>
            <a:endParaRPr lang="es-CL" sz="4900" dirty="0"/>
          </a:p>
          <a:p>
            <a:r>
              <a:rPr lang="es-CL" sz="4900" b="1" dirty="0">
                <a:hlinkClick r:id="rId8"/>
              </a:rPr>
              <a:t>Diafragma.</a:t>
            </a:r>
            <a:endParaRPr lang="es-CL" sz="4900" dirty="0"/>
          </a:p>
          <a:p>
            <a:r>
              <a:rPr lang="es-CL" sz="4900" b="1" dirty="0">
                <a:hlinkClick r:id="rId9"/>
              </a:rPr>
              <a:t>Dispositivo intrauterino: Tipo de cobre.</a:t>
            </a:r>
            <a:endParaRPr lang="es-CL" sz="4900" dirty="0"/>
          </a:p>
          <a:p>
            <a:r>
              <a:rPr lang="es-CL" sz="4900" b="1" dirty="0">
                <a:hlinkClick r:id="rId10"/>
              </a:rPr>
              <a:t>Dispositivo intrauterino: Tipo hormonal.</a:t>
            </a:r>
            <a:endParaRPr lang="es-CL" sz="4900" dirty="0"/>
          </a:p>
          <a:p>
            <a:r>
              <a:rPr lang="es-CL" sz="4900" b="1" dirty="0">
                <a:hlinkClick r:id="rId11"/>
              </a:rPr>
              <a:t>Esponja anticonceptiva.</a:t>
            </a:r>
            <a:endParaRPr lang="es-CL" sz="4900" dirty="0"/>
          </a:p>
          <a:p>
            <a:r>
              <a:rPr lang="es-CL" sz="4900" b="1" dirty="0">
                <a:hlinkClick r:id="rId12"/>
              </a:rPr>
              <a:t>Inyección.</a:t>
            </a:r>
            <a:endParaRPr lang="es-CL" sz="4900" dirty="0"/>
          </a:p>
          <a:p>
            <a:r>
              <a:rPr lang="es-CL" sz="4900" b="1" dirty="0">
                <a:hlinkClick r:id="rId13"/>
              </a:rPr>
              <a:t>Parche.</a:t>
            </a:r>
            <a:endParaRPr lang="es-CL" sz="4900" dirty="0"/>
          </a:p>
          <a:p>
            <a:r>
              <a:rPr lang="es-CL" sz="4900" b="1" dirty="0">
                <a:hlinkClick r:id="rId14"/>
              </a:rPr>
              <a:t>Implante anticonceptivo</a:t>
            </a:r>
            <a:endParaRPr lang="es-CL" sz="4900" dirty="0"/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23CD72-20F6-4DA5-A836-3E1299CADEDB}"/>
              </a:ext>
            </a:extLst>
          </p:cNvPr>
          <p:cNvSpPr/>
          <p:nvPr/>
        </p:nvSpPr>
        <p:spPr>
          <a:xfrm>
            <a:off x="3048000" y="2995035"/>
            <a:ext cx="60960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86200" lvl="8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C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3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A75BAC-331D-4418-942C-B508F0B0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ABSTINENCIA PERIÓDICA. ...</a:t>
            </a:r>
          </a:p>
          <a:p>
            <a:r>
              <a:rPr lang="es-CL" sz="2000" dirty="0"/>
              <a:t>MÉTODO DEL CALENDARIO O RITMO. ...</a:t>
            </a:r>
          </a:p>
          <a:p>
            <a:r>
              <a:rPr lang="es-CL" sz="2000" dirty="0"/>
              <a:t>MÉTODO DE LA TEMPERATURA BASAL. ...</a:t>
            </a:r>
          </a:p>
          <a:p>
            <a:r>
              <a:rPr lang="es-CL" sz="2000" dirty="0"/>
              <a:t>MÉTODO DEL MOCO CERVICAL. ...</a:t>
            </a:r>
          </a:p>
          <a:p>
            <a:r>
              <a:rPr lang="es-CL" sz="2000" dirty="0"/>
              <a:t>MÉTODO DE LA LACTANCIA AMENORREA (MELA) ...</a:t>
            </a:r>
          </a:p>
          <a:p>
            <a:r>
              <a:rPr lang="es-CL" sz="2000" dirty="0"/>
              <a:t>COITO INTERRUMPIDO. ...</a:t>
            </a:r>
          </a:p>
          <a:p>
            <a:r>
              <a:rPr lang="es-CL" sz="2000" dirty="0"/>
              <a:t>PRESERVATIVO MASCULIMO. ...</a:t>
            </a:r>
          </a:p>
          <a:p>
            <a:r>
              <a:rPr lang="es-CL" sz="2000" dirty="0"/>
              <a:t>PRESERVATIVO FEMENINO.</a:t>
            </a:r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4484E54-F481-4128-BA4A-66052D13FAAD}"/>
              </a:ext>
            </a:extLst>
          </p:cNvPr>
          <p:cNvSpPr/>
          <p:nvPr/>
        </p:nvSpPr>
        <p:spPr>
          <a:xfrm>
            <a:off x="3048000" y="2995035"/>
            <a:ext cx="60960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C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5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CFAC9-F092-4765-89ED-A56108C8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Actividades</a:t>
            </a:r>
            <a:endParaRPr lang="es-CL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AF91C1-1768-4333-A9D7-5C8B7900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80661"/>
            <a:ext cx="8915400" cy="600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dirty="0"/>
              <a:t>Lea </a:t>
            </a:r>
            <a:r>
              <a:rPr lang="es-CL" sz="1800"/>
              <a:t>las diapos </a:t>
            </a:r>
            <a:r>
              <a:rPr lang="es-CL" sz="1800" dirty="0"/>
              <a:t>y responda a las siguientes preguntas</a:t>
            </a:r>
          </a:p>
          <a:p>
            <a:r>
              <a:rPr lang="es-CL" sz="1800" dirty="0"/>
              <a:t>1.- De la nóminas de anticonceptivos ,clasifíquelos en Anticonceptivos  Naturales y Anticonceptivos  Artificiales.</a:t>
            </a:r>
          </a:p>
          <a:p>
            <a:r>
              <a:rPr lang="es-CL" sz="1800" dirty="0"/>
              <a:t>2.- ¿Existe un anticonceptivo que sea eficaz en un 100%?.Explique .</a:t>
            </a:r>
          </a:p>
          <a:p>
            <a:r>
              <a:rPr lang="es-CL" sz="1800" dirty="0"/>
              <a:t>3.- ¿Que prevención y /o cuidados  debe tener un varón que desea usar condón como medida de prevención para no disminuir su función? Explique</a:t>
            </a:r>
          </a:p>
          <a:p>
            <a:r>
              <a:rPr lang="es-CL" sz="1800" dirty="0"/>
              <a:t>4.-Ingresea YouTube ,al siguiente link https://www.youtube.com/watch?v=NdEKzlIittk, obsérvelo detenidamente si es necesario dos veces ,e indique ¿cuál de ellos les llamo más la atención y por qué?</a:t>
            </a:r>
          </a:p>
          <a:p>
            <a:r>
              <a:rPr lang="es-CL" sz="1800" dirty="0"/>
              <a:t>5.-Investigue el porcentaje de efectividad, de los métodos anticonceptivos tanto artificiales como naturales ,y a partir de la información recabada, traspásela a un cuadro ordenando de mayor a menor eficacia.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Es my importante que realices tus trabajos, para que no juntes muchas guías sin responder. También es una forma de APRENDER</a:t>
            </a:r>
            <a:endParaRPr lang="es-C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146538337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524</Words>
  <Application>Microsoft Office PowerPoint</Application>
  <PresentationFormat>Panorámica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Espiral</vt:lpstr>
      <vt:lpstr>Métodos Anticonceptivos </vt:lpstr>
      <vt:lpstr>Presentación de PowerPoint</vt:lpstr>
      <vt:lpstr>¿Que son los métodos anticonceptivos?</vt:lpstr>
      <vt:lpstr>Métodos anticonceptivos</vt:lpstr>
      <vt:lpstr>Presentación de PowerPoint</vt:lpstr>
      <vt:lpstr>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Marcia</dc:creator>
  <cp:lastModifiedBy>Padres</cp:lastModifiedBy>
  <cp:revision>22</cp:revision>
  <dcterms:created xsi:type="dcterms:W3CDTF">2020-05-28T14:31:40Z</dcterms:created>
  <dcterms:modified xsi:type="dcterms:W3CDTF">2020-05-31T02:40:03Z</dcterms:modified>
</cp:coreProperties>
</file>