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4B7C4F-2F11-498C-B35A-38D1EF56E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81F0DF-5D8A-41E5-9B3B-D8E21DB00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F8CA4A-8E4B-4D5F-910D-CA9C1F0C7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55BD-2234-4C65-8EF8-86CDB1EDF534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C6ACF6-3D30-4E03-9940-93203E275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102E9B-C35F-40B2-BF2A-5360FB4F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FC02-8F08-4D28-B2F1-B0673B440F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896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E0693-5676-4EDC-8C55-9369C435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774272-439F-45C3-9D05-D6350B627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A7941-3695-4097-B5A7-7E5854DAF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55BD-2234-4C65-8EF8-86CDB1EDF534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A1C093-30C1-4F3E-A196-60FDBED6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DEDB78-A013-48A7-961D-9179A5171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FC02-8F08-4D28-B2F1-B0673B440F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075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19C1B2-82EF-411B-91D1-F3AAEA76E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D6E67E-62A4-493D-AB85-5599EF97C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BBCFBB-2D6C-4238-858B-FD4D334F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55BD-2234-4C65-8EF8-86CDB1EDF534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201558-5FA0-4EE8-B90E-8AE9FD62A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C639A7-D1BD-4D9D-815B-0D253835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FC02-8F08-4D28-B2F1-B0673B440F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066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3548A-B3D3-47F4-9D8F-E94367A8F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295436-7490-4D91-8F42-36083768C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F87DCE-E62F-4D05-9AF9-41A2D0ABE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55BD-2234-4C65-8EF8-86CDB1EDF534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800F42-5ADD-4702-8145-3EF4B1C3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77D85E-6D1A-4527-8C94-7ACD3421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FC02-8F08-4D28-B2F1-B0673B440F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291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DA1FF-F9EC-406D-895C-FE7A06DA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A51699-3E61-4314-9229-A877C853A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1192B9-C8BD-4CA2-8054-9F9EE545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55BD-2234-4C65-8EF8-86CDB1EDF534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1155E1-2F02-4DD5-844B-D5A09E8A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D854F1-2F88-45B5-9DF2-EAD36EB3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FC02-8F08-4D28-B2F1-B0673B440F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514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8A80B-FE74-48FD-8122-592C43855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0DDD8F-B82C-4B9C-BBDF-61CEF303D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754309-02BB-4909-A5DF-5D89993E1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D9549E-DFFD-490A-9FE6-15AF4181D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55BD-2234-4C65-8EF8-86CDB1EDF534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E4D747-964D-4685-8144-3E5A0F945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05C43A-C763-47AA-B50C-F946946BA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FC02-8F08-4D28-B2F1-B0673B440F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8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49EF96-D117-4778-895C-1E94D66D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FD2F5B-05E5-4BF1-8454-9E958C949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237154-843E-483C-8433-00A7C81EC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86439BE-AD1D-46A9-88C8-38F5F8AEAC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BE53319-3533-4C4F-8FA7-FD1329EC1D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59F5D38-94ED-4301-88CA-136CCFDD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55BD-2234-4C65-8EF8-86CDB1EDF534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2AAEA42-9CCF-4195-9AF1-F7177AE3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A68F89C-7C8C-4237-87E9-096E9E05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FC02-8F08-4D28-B2F1-B0673B440F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80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C56F4-B082-486D-9327-89D1D285D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EBBF1B-095D-4A11-ACDF-C05381F9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55BD-2234-4C65-8EF8-86CDB1EDF534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B3F4E7-EA3F-4873-8D9C-C5AD9A675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532D91-F09B-460B-856A-4B5B75373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FC02-8F08-4D28-B2F1-B0673B440F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21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19FA48-A8EB-42F1-9380-A643EF1FE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55BD-2234-4C65-8EF8-86CDB1EDF534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E3AD14D-5F37-428F-83FB-5D8D64363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D5CDF3-3D5E-407B-8B8E-0224722FA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FC02-8F08-4D28-B2F1-B0673B440F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38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9FEB9-ECF7-4010-A198-909EF1B74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3D4022-67EF-4F5A-99A4-79B0FD060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E3C4B6-A779-40D3-BE3A-EEF0BF038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FFBCD6-0957-4125-BC32-4279AD88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55BD-2234-4C65-8EF8-86CDB1EDF534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8F05DF-6557-489E-9622-E852615C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180B45-F312-4151-97A0-5FBD374B1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FC02-8F08-4D28-B2F1-B0673B440F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897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86A52-9387-434C-8C54-F1EF0C0A3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341E7B-CC53-49F5-9FAE-7F4870951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5B59DF-EB64-4534-AD13-14F94F075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A7B18C-2C84-4AB1-81EE-3206701CB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55BD-2234-4C65-8EF8-86CDB1EDF534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BC29AE-776A-4967-91E2-819CAE0B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5DB2CB-943E-4220-B378-E65BFA86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FC02-8F08-4D28-B2F1-B0673B440F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833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F6EB41-FC1D-4F84-BB02-86B8BB67B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7EDA60-D991-402E-9B1C-0192B4BA9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0F587D-A9B2-4C96-AA31-762C3B0BC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055BD-2234-4C65-8EF8-86CDB1EDF534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9DB49B-614A-451E-851C-DD3D33A04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CA5583-F998-450F-A2E1-4B6324F51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8FC02-8F08-4D28-B2F1-B0673B440F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02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EC7557-5152-49CE-A989-4FD6567B1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6235"/>
            <a:ext cx="9144000" cy="962527"/>
          </a:xfrm>
        </p:spPr>
        <p:txBody>
          <a:bodyPr>
            <a:normAutofit fontScale="90000"/>
          </a:bodyPr>
          <a:lstStyle/>
          <a:p>
            <a:r>
              <a:rPr lang="es-CL" dirty="0"/>
              <a:t>Tecnología 1º Medio</a:t>
            </a:r>
            <a:br>
              <a:rPr lang="es-CL" dirty="0"/>
            </a:br>
            <a:r>
              <a:rPr lang="es-CL" dirty="0" err="1"/>
              <a:t>Prof</a:t>
            </a:r>
            <a:r>
              <a:rPr lang="es-CL" dirty="0"/>
              <a:t>: Jimena Jeria torres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5EDB20-2526-4286-9072-6353864DE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9768" y="2358190"/>
            <a:ext cx="7435516" cy="770022"/>
          </a:xfrm>
        </p:spPr>
        <p:txBody>
          <a:bodyPr/>
          <a:lstStyle/>
          <a:p>
            <a:r>
              <a:rPr lang="es-CL" b="1" dirty="0"/>
              <a:t>Desarrollo e implementación de un servicio</a:t>
            </a:r>
          </a:p>
          <a:p>
            <a:endParaRPr lang="es-CL" dirty="0"/>
          </a:p>
        </p:txBody>
      </p:sp>
      <p:pic>
        <p:nvPicPr>
          <p:cNvPr id="4" name="Picture 2" descr="EJE TEMATICO 01 TECNOLOGIA, MEDIO AMBIENTE Y COMUNIDAD">
            <a:extLst>
              <a:ext uri="{FF2B5EF4-FFF2-40B4-BE49-F238E27FC236}">
                <a16:creationId xmlns:a16="http://schemas.microsoft.com/office/drawing/2014/main" id="{6E41E65D-58E7-4F1F-AED8-C9353739B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684" y="4047067"/>
            <a:ext cx="3304116" cy="24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90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BE32B-8E26-4755-9DDF-63B80BF6D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4084"/>
            <a:ext cx="10515600" cy="1808916"/>
          </a:xfrm>
        </p:spPr>
        <p:txBody>
          <a:bodyPr>
            <a:normAutofit/>
          </a:bodyPr>
          <a:lstStyle/>
          <a:p>
            <a:r>
              <a:rPr lang="es-CL" sz="2700" b="1" dirty="0">
                <a:latin typeface="Arial" panose="020B0604020202020204" pitchFamily="34" charset="0"/>
                <a:cs typeface="Arial" panose="020B0604020202020204" pitchFamily="34" charset="0"/>
              </a:rPr>
              <a:t>OA 1: </a:t>
            </a:r>
            <a:r>
              <a:rPr lang="es-CL" sz="27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CL" sz="27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oportunidades o necesidades personales, grupales o locales que impliquen la creación de un servicio utilizable utilizando recursos digitales u otros medios.</a:t>
            </a: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A80EAB-19D9-4E31-8012-17A617D32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26042"/>
            <a:ext cx="10515600" cy="1467854"/>
          </a:xfrm>
        </p:spPr>
        <p:txBody>
          <a:bodyPr/>
          <a:lstStyle/>
          <a:p>
            <a:r>
              <a:rPr lang="es-CL" dirty="0" err="1"/>
              <a:t>Obj</a:t>
            </a:r>
            <a:r>
              <a:rPr lang="es-CL" dirty="0"/>
              <a:t>. De la clase: </a:t>
            </a:r>
            <a:r>
              <a:rPr lang="es-CL" dirty="0">
                <a:solidFill>
                  <a:srgbClr val="7030A0"/>
                </a:solidFill>
              </a:rPr>
              <a:t>Distinguir servicios básicos, con o sin fin de lucro y el satisfactor que mueve a la organización.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3999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A6B0E-DE4F-4C46-B792-AD0AA1D5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00B0F0"/>
                </a:solidFill>
              </a:rPr>
              <a:t>Qué son los servicios básicos?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33C10F-9D3B-4757-951E-C227A602A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Los 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en un centro poblado, barrio o ciudad son las obras de infraestructuras necesarias para satisfacer las necesidades de las personas que allí viven y así mantener  una vida saludable y tranquila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1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9C50F9-E62E-495E-83A1-DC1A4B352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67" y="192504"/>
            <a:ext cx="11742821" cy="6424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Son muchos los Servicios Básicos que se necesitan en una comunidad entre los que podemos mencionar los siguientes:- 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Desagüe de drenajes de aguas negras ( Cloacas o red de alcantarillado).</a:t>
            </a:r>
          </a:p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 de agua potable: Agua para consumo humano sin restricción para beber o preparar alimentos-</a:t>
            </a:r>
          </a:p>
          <a:p>
            <a:r>
              <a:rPr lang="es-ES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Alumbrado público: iluminación de las vías públicas- Alcantarillado de aguas servidas: Incluye las aguas domesticas y urbanas- </a:t>
            </a:r>
          </a:p>
          <a:p>
            <a:r>
              <a:rPr lang="es-ES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 de Comunicación: Tales como teléfonos residenciales, internet ,teléfonos móviles ,etc.</a:t>
            </a:r>
          </a:p>
          <a:p>
            <a:r>
              <a:rPr lang="es-E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 de Abastos: Tales como Vegas, supermercados, panaderías ,etc.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Instituciones educativas.- </a:t>
            </a:r>
          </a:p>
          <a:p>
            <a:r>
              <a:rPr lang="es-E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 de gas.-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 de centros médicos: tales como ambulatorios, clínicas, hospitales.</a:t>
            </a:r>
            <a:endParaRPr lang="es-CL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3058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 encanta escribir en español: La ciudad : comercios y servicios">
            <a:extLst>
              <a:ext uri="{FF2B5EF4-FFF2-40B4-BE49-F238E27FC236}">
                <a16:creationId xmlns:a16="http://schemas.microsoft.com/office/drawing/2014/main" id="{E8DFF23C-F209-4D4E-B628-9900B4B311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1" y="108668"/>
            <a:ext cx="11887200" cy="664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1FF75-6E58-41A7-9019-A0726FCBB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s-CL" dirty="0"/>
              <a:t>Actividad: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3F434D-7B12-426F-8EA7-B8712E356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1"/>
            <a:ext cx="10515600" cy="4717366"/>
          </a:xfrm>
        </p:spPr>
        <p:txBody>
          <a:bodyPr/>
          <a:lstStyle/>
          <a:p>
            <a:r>
              <a:rPr lang="es-CL" dirty="0"/>
              <a:t>Haga un listado de otros servicios que hay en una ciudad y complete el cuadro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2143B47-A2AF-44B6-97E1-60B943D92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922412"/>
              </p:ext>
            </p:extLst>
          </p:nvPr>
        </p:nvGraphicFramePr>
        <p:xfrm>
          <a:off x="2032000" y="2073275"/>
          <a:ext cx="8127999" cy="3696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07998343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2782798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95988327"/>
                    </a:ext>
                  </a:extLst>
                </a:gridCol>
              </a:tblGrid>
              <a:tr h="436580">
                <a:tc>
                  <a:txBody>
                    <a:bodyPr/>
                    <a:lstStyle/>
                    <a:p>
                      <a:endParaRPr lang="es-CL" dirty="0">
                        <a:solidFill>
                          <a:schemeClr val="tx1"/>
                        </a:solidFill>
                      </a:endParaRPr>
                    </a:p>
                    <a:p>
                      <a:endParaRPr lang="es-C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satisfactor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Tipo de Servicio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075868"/>
                  </a:ext>
                </a:extLst>
              </a:tr>
              <a:tr h="43658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493641"/>
                  </a:ext>
                </a:extLst>
              </a:tr>
              <a:tr h="43658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41107"/>
                  </a:ext>
                </a:extLst>
              </a:tr>
              <a:tr h="43658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279412"/>
                  </a:ext>
                </a:extLst>
              </a:tr>
              <a:tr h="43658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770505"/>
                  </a:ext>
                </a:extLst>
              </a:tr>
              <a:tr h="43658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333077"/>
                  </a:ext>
                </a:extLst>
              </a:tr>
              <a:tr h="43658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939728"/>
                  </a:ext>
                </a:extLst>
              </a:tr>
              <a:tr h="43658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757561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2849286-1710-4B82-AA70-55592A9A060F}"/>
              </a:ext>
            </a:extLst>
          </p:cNvPr>
          <p:cNvSpPr txBox="1"/>
          <p:nvPr/>
        </p:nvSpPr>
        <p:spPr>
          <a:xfrm>
            <a:off x="1181686" y="6077243"/>
            <a:ext cx="8830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NOTA: ENVIAR RESPUESTAS AL CORREO DE DOCENTE: jimena.jeria@liceo-victorinolastarria.cl</a:t>
            </a:r>
          </a:p>
        </p:txBody>
      </p:sp>
    </p:spTree>
    <p:extLst>
      <p:ext uri="{BB962C8B-B14F-4D97-AF65-F5344CB8AC3E}">
        <p14:creationId xmlns:p14="http://schemas.microsoft.com/office/powerpoint/2010/main" val="265354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267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Tecnología 1º Medio Prof: Jimena Jeria torres</vt:lpstr>
      <vt:lpstr>OA 1:    Identificar oportunidades o necesidades personales, grupales o locales que impliquen la creación de un servicio utilizable utilizando recursos digitales u otros medios. </vt:lpstr>
      <vt:lpstr>Qué son los servicios básicos?</vt:lpstr>
      <vt:lpstr>Presentación de PowerPoint</vt:lpstr>
      <vt:lpstr>Presentación de PowerPoint</vt:lpstr>
      <vt:lpstr>Actividad: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 1º Medio Prof: Jimena Jeria torres</dc:title>
  <dc:creator>Jimena Jeria Torres</dc:creator>
  <cp:lastModifiedBy>Paola</cp:lastModifiedBy>
  <cp:revision>4</cp:revision>
  <dcterms:created xsi:type="dcterms:W3CDTF">2020-07-10T00:06:07Z</dcterms:created>
  <dcterms:modified xsi:type="dcterms:W3CDTF">2020-07-10T19:24:12Z</dcterms:modified>
</cp:coreProperties>
</file>