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753BD-44C6-4AC5-BFCE-094D0371F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AF1769-1731-4BCA-9FE2-32B7170B0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9A9321-3B2E-4358-9E99-D3395278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F27E25-82B0-48D3-89F9-F7699CD8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7A2322-4575-4C1D-B26F-AD14CD85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01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609F1-5DC4-4989-8215-F4C53E70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205E4C-2F4E-4B04-9412-7D617A97C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068A09-C377-42BD-B670-50F8C8DF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F1E53-7063-4BAF-8D9C-9E2D466E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6D497-07D7-430B-8AE0-A9F139B7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54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1E2C6D-C06F-4858-9126-6E2CDC0FA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4F45B6-0AAC-4CAB-9F3C-0B50DB230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EF0150-2D47-42F3-811A-632E5F9A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D500D-B537-4053-ACF0-F0A225BF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18FF6-BAE0-4D28-8E7B-0D2D0149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11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A0C02-B7C5-46BE-BA97-A39B4B49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06150-42B7-4798-8B9F-2AAFB0CE3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A40290-1DFD-483A-8685-3CCC7CD9E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63DA9-3692-4054-97CE-E74A0645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FCC92-ABA2-4B2E-A8DB-BB7ADC4C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5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51ED6-3A2A-4397-BBAC-46AE6EF37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92822F-C527-4185-8A7B-658F120C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CE80A9-B2A1-42A5-90E4-84599E3A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729222-B114-48EB-9A7B-CD4D5C93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CEBB0-5E00-41EB-8721-A094CD26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66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BFDF7-1F2F-4A83-AB4B-73D68853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430981-5548-48DC-9067-08BF89D75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21EB08-80A6-40B0-AD32-B1B74F633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C3C9F0-B5F4-4F3A-B24E-B75806D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536FB3-96CF-48A8-9F71-883747D5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0A1475-0046-472B-AF2B-5889F2C2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848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E92C1-CBB7-4B61-87AE-8AE6ACA1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14F988-79CB-43BF-B0B1-BA42D854F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CB472E-CA66-4591-9229-B450ACCC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81F7B7-080E-4DFE-AF41-A4DE693A1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C5324F-316A-4ACB-8310-D291C58EC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E117E7-B918-4B1C-93D1-A5A9F939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9A8B52-03C9-44F6-BA2F-9FBF626C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5EAA74-0E4A-4F56-B30F-A894512B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22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E6F65-BF6C-400D-AD49-F8625FA8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3555A5-EAE1-45E1-8C78-E6D7C6CE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2A4A39-063B-4B3D-8CEA-6FF7DD96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1169F8-A023-4A26-9FC9-EBBB2AA9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425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3F1EDE-0E76-426E-A206-C24CC151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5724F9-A972-473B-9EBF-2329743B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2D988-7CA3-4EC6-BF25-92F1DCD9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54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BAB9F-FF85-4A8A-8E1F-E4C5C875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A6501-F332-48F9-BD17-7405FD28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82E406-DAC6-45ED-A8E3-4DEDCE18E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C1B6F-AFA8-40A4-8A23-D0BCE2D6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9B5BF2-8501-485A-8261-AEF51C5E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28F67A-8A87-420C-8255-681EE2F4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8EAA9-7419-45CF-95EF-0E3AA11A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DA3732-A796-40B4-95AF-DF8FCF9B0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EF7319-4A26-4A90-A410-5CAC538DC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D419E6-7F12-4E69-983A-8ED3E50C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12A46A-8657-4AA4-8E3B-CFA62865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975764-05C1-432A-BB84-84C69BEE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61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F30ACB-E3E6-463A-BC43-A25D504A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938AC7-DF71-47D3-9C0A-767729501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12216-CD03-419B-8050-7FB99A217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34DE-EE0A-479F-A2BD-A9B33B476925}" type="datetimeFigureOut">
              <a:rPr lang="es-CL" smtClean="0"/>
              <a:t>21-05-2020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8CCA3-A868-4987-A8FF-198945015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C7B5A7-E92C-4F80-AE9C-1172BF665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74E9-338A-47B9-B7BC-28D2509620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43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4422" y="954338"/>
            <a:ext cx="8915399" cy="1260231"/>
          </a:xfrm>
        </p:spPr>
        <p:txBody>
          <a:bodyPr/>
          <a:lstStyle/>
          <a:p>
            <a:r>
              <a:rPr lang="es-CL" dirty="0"/>
              <a:t>TECNOLOGÍA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0061" y="3097434"/>
            <a:ext cx="9324120" cy="1126283"/>
          </a:xfrm>
        </p:spPr>
        <p:txBody>
          <a:bodyPr>
            <a:normAutofit fontScale="85000" lnSpcReduction="20000"/>
          </a:bodyPr>
          <a:lstStyle/>
          <a:p>
            <a:r>
              <a:rPr lang="es-CL" sz="4800" b="1" dirty="0"/>
              <a:t>PRIMER AÑO A-B-C-D-E F.</a:t>
            </a:r>
          </a:p>
          <a:p>
            <a:r>
              <a:rPr lang="es-CL" sz="4800" b="1" dirty="0"/>
              <a:t>PRIMER SEMESTRE 2020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56A661-C0FA-4971-97B1-4DD08752E85B}"/>
              </a:ext>
            </a:extLst>
          </p:cNvPr>
          <p:cNvSpPr txBox="1"/>
          <p:nvPr/>
        </p:nvSpPr>
        <p:spPr>
          <a:xfrm>
            <a:off x="4242391" y="4901609"/>
            <a:ext cx="422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Semana del 4 al 8 de Mayo</a:t>
            </a:r>
          </a:p>
        </p:txBody>
      </p:sp>
    </p:spTree>
    <p:extLst>
      <p:ext uri="{BB962C8B-B14F-4D97-AF65-F5344CB8AC3E}">
        <p14:creationId xmlns:p14="http://schemas.microsoft.com/office/powerpoint/2010/main" val="314103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Nº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 1: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246909"/>
            <a:ext cx="8915400" cy="4664313"/>
          </a:xfrm>
        </p:spPr>
        <p:txBody>
          <a:bodyPr/>
          <a:lstStyle/>
          <a:p>
            <a:pPr marL="0" lvl="0" indent="0" defTabSz="914400">
              <a:spcBef>
                <a:spcPct val="20000"/>
              </a:spcBef>
              <a:buClr>
                <a:srgbClr val="873624"/>
              </a:buClr>
              <a:buNone/>
            </a:pPr>
            <a:endParaRPr lang="es-CL" sz="36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spcBef>
                <a:spcPct val="20000"/>
              </a:spcBef>
              <a:buClr>
                <a:srgbClr val="873624"/>
              </a:buClr>
              <a:buNone/>
            </a:pPr>
            <a:r>
              <a:rPr lang="es-CL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 E IMPLEMENTACIÓN DE UN SERVICIO:</a:t>
            </a:r>
          </a:p>
          <a:p>
            <a:endParaRPr lang="es-CL" dirty="0"/>
          </a:p>
        </p:txBody>
      </p:sp>
      <p:pic>
        <p:nvPicPr>
          <p:cNvPr id="4" name="Picture 2" descr="C:\Users\hugo\Downloads\SERVICIO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3579065"/>
            <a:ext cx="4149970" cy="295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hugo\Downloads\SERVICIO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622" y="3579065"/>
            <a:ext cx="4338990" cy="299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31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>
                <a:solidFill>
                  <a:srgbClr val="895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 DE APRENDIZAJE: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OA 1   Identificar oportunidades o necesidades personales, grupales o locales que impliquen la creación de un servicio utilizable utilizando recursos digitales u otros medios.</a:t>
            </a:r>
          </a:p>
          <a:p>
            <a:pPr marL="0" indent="0" algn="just">
              <a:buNone/>
            </a:pP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OA 2   Desarrollar un servicio que implique la utilización de recursos digitales u otros medios, considerando aspectos éticos, sus potenciales impactos y normas de cuidado y seguridad.</a:t>
            </a:r>
          </a:p>
          <a:p>
            <a:pPr marL="0" indent="0" algn="just">
              <a:buNone/>
            </a:pP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OA 3   Evaluar el servicio desarrollado considerando criterios propios, técnicos y valóricos y proponer mejoras asociadas tanto a los procesos como al producto final.</a:t>
            </a:r>
          </a:p>
          <a:p>
            <a:pPr marL="0" indent="0" algn="just">
              <a:buNone/>
            </a:pP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OA 4   Comunicar el diseño, la planificación u otros procesos del desarrollo de un servicio, utilizando herramientas TIC (tecnologías de la información y comunicación ejemplo: computador, teléfono móvil, TV, reproductores de audio, etc.), considerando diferentes tipos de objetivos y audiencias, teniendo en cuenta aspectos éticos.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888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767"/>
          </a:xfrm>
        </p:spPr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SERVICIOS PRIVADOS: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0891"/>
            <a:ext cx="8915400" cy="4947139"/>
          </a:xfrm>
        </p:spPr>
        <p:txBody>
          <a:bodyPr/>
          <a:lstStyle/>
          <a:p>
            <a:pPr marL="0" indent="0">
              <a:buNone/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  Son todos aquellos entregados por empresas privadas y por esto nosotros pagamos un precio por este servicio. 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2297723" y="1570891"/>
            <a:ext cx="9206889" cy="357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endParaRPr lang="es-CL" sz="1100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endParaRPr lang="es-CL" sz="1100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Ejemplos: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endParaRPr lang="es-CL" sz="11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1.- Colegios privados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2.- Kioscos: Le entrega a las personas la facilidad de comprar dulces, revistas, etc. 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3.- Mall: Desarrollar espacios públicos modernos y atractivos satisfactorios el mayor número de necesidades de la comunidad por medio de bienes, servicios y experiencias relevantes en el tiempo, que contribuyan a mejorar su calidad de vida, maximizando la rentabilidad de los accionistas y promoviendo el bienestar de sus empleados. 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4.- Restaurante: Cumplir las expectativas de sus sirviéndole platillos con higiene y esmero</a:t>
            </a:r>
            <a:r>
              <a:rPr lang="es-CL" sz="11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CL" sz="11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5.- Farmacia: Ofrecer el más completo portafolio de productos. Farmacéuticos a nuestros clientes, brindando confianza, calidad y servicio.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6.- Clínica: Ofrece asistencia medica inmediata y de calidad, con facilidades a cambio de paga.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7.- Taxis: Transportar a la gente de manera mas rápida y de forma personal con un precio mas alto que las otras locomociones.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8.- Cine: Entretener a las personas mostrando películas que le aporta experiencia tanto de lugares como de la vida cotidiana.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9.- Metro: Garantizar, como eje estructurante del trasporte publico, una experiencia de viaje en medio eléctricos de manera sustentable, eficiente, con calidad, confiabilidad y seguridad.</a:t>
            </a:r>
          </a:p>
          <a:p>
            <a:pPr lvl="0" defTabSz="914400">
              <a:spcBef>
                <a:spcPct val="20000"/>
              </a:spcBef>
              <a:buClr>
                <a:srgbClr val="873624"/>
              </a:buClr>
            </a:pPr>
            <a:r>
              <a:rPr lang="es-CL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10.- Universidades: Su misión esta dedicada a la enseñanza superior, investigación, creación y extensión en las ciencias, las humanidades, las artes y las técnicas, al servicio del país en el contexto universal de la cultura. </a:t>
            </a:r>
          </a:p>
        </p:txBody>
      </p:sp>
    </p:spTree>
    <p:extLst>
      <p:ext uri="{BB962C8B-B14F-4D97-AF65-F5344CB8AC3E}">
        <p14:creationId xmlns:p14="http://schemas.microsoft.com/office/powerpoint/2010/main" val="63367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2799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prstClr val="black">
                    <a:lumMod val="85000"/>
                    <a:lumOff val="15000"/>
                  </a:prstClr>
                </a:solidFill>
              </a:rPr>
              <a:t>ALGUNOS EJEMPLOS: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3" y="1246909"/>
            <a:ext cx="2400300" cy="160020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3" y="3071323"/>
            <a:ext cx="2400300" cy="161790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3" y="5101370"/>
            <a:ext cx="2687637" cy="14382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93" y="1363778"/>
            <a:ext cx="2886075" cy="15906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93" y="3194476"/>
            <a:ext cx="3009900" cy="13716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93" y="4902020"/>
            <a:ext cx="2857500" cy="16002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198" y="1539991"/>
            <a:ext cx="3676650" cy="1238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5" y="3194476"/>
            <a:ext cx="4027487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9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2998"/>
          </a:xfrm>
        </p:spPr>
        <p:txBody>
          <a:bodyPr>
            <a:normAutofit/>
          </a:bodyPr>
          <a:lstStyle/>
          <a:p>
            <a:r>
              <a:rPr lang="es-CL" sz="5400" dirty="0">
                <a:solidFill>
                  <a:srgbClr val="895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TANGIBLE: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35015"/>
            <a:ext cx="8915400" cy="4689231"/>
          </a:xfrm>
        </p:spPr>
        <p:txBody>
          <a:bodyPr/>
          <a:lstStyle/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bienes físicos que deben ser manufacturados, despachados y entregados.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Pueden tocarse y captarse a través de los sentidos.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Perdura en el tiempo.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Pueden ser inspeccionados.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fácil de obtener.</a:t>
            </a:r>
          </a:p>
          <a:p>
            <a:pPr marL="0" lvl="0" indent="0" algn="just" defTabSz="914400">
              <a:spcBef>
                <a:spcPct val="20000"/>
              </a:spcBef>
              <a:buClr>
                <a:srgbClr val="873624"/>
              </a:buClr>
              <a:buNone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</a:p>
          <a:p>
            <a:pPr marL="0" lvl="0" indent="0" defTabSz="914400">
              <a:spcBef>
                <a:spcPct val="20000"/>
              </a:spcBef>
              <a:buClr>
                <a:srgbClr val="873624"/>
              </a:buClr>
              <a:buNone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Ejemplos:  Un libro, teléfono, ropa, etc.</a:t>
            </a:r>
          </a:p>
          <a:p>
            <a:pPr marL="365760" lvl="0" indent="-365760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s-CL" sz="24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0084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>
                <a:solidFill>
                  <a:srgbClr val="895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INTANGIBLE: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son percibidos por los sentidos.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Se consume en el momento en que se fabrica.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No son físicos.</a:t>
            </a:r>
          </a:p>
          <a:p>
            <a:pPr marL="365760" lvl="0" indent="-365760" algn="just" defTabSz="9144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s-CL" sz="24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defTabSz="914400">
              <a:spcBef>
                <a:spcPct val="20000"/>
              </a:spcBef>
              <a:buClr>
                <a:srgbClr val="873624"/>
              </a:buClr>
              <a:buNone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Ejemplos:</a:t>
            </a:r>
          </a:p>
          <a:p>
            <a:pPr marL="0" lvl="0" indent="0" algn="just" defTabSz="914400">
              <a:spcBef>
                <a:spcPct val="20000"/>
              </a:spcBef>
              <a:buClr>
                <a:srgbClr val="873624"/>
              </a:buClr>
              <a:buNone/>
            </a:pPr>
            <a:r>
              <a:rPr lang="es-C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La salud, la iglesia, un colegio, etc.</a:t>
            </a:r>
          </a:p>
          <a:p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6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551</Words>
  <Application>Microsoft Office PowerPoint</Application>
  <PresentationFormat>Panorámica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TECNOLOGÍA</vt:lpstr>
      <vt:lpstr>UNIDAD Nº 1:</vt:lpstr>
      <vt:lpstr>OBJETIVOS DE APRENDIZAJE:</vt:lpstr>
      <vt:lpstr>SERVICIOS PRIVADOS:</vt:lpstr>
      <vt:lpstr>ALGUNOS EJEMPLOS:</vt:lpstr>
      <vt:lpstr>SERVICIO TANGIBLE:</vt:lpstr>
      <vt:lpstr>SERVICIO INTANGIBLE: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</dc:title>
  <dc:creator>Padres</dc:creator>
  <cp:lastModifiedBy>Padres</cp:lastModifiedBy>
  <cp:revision>4</cp:revision>
  <dcterms:created xsi:type="dcterms:W3CDTF">2020-05-21T23:50:38Z</dcterms:created>
  <dcterms:modified xsi:type="dcterms:W3CDTF">2020-05-22T00:21:32Z</dcterms:modified>
</cp:coreProperties>
</file>