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4" r:id="rId4"/>
  </p:sldMasterIdLst>
  <p:notesMasterIdLst>
    <p:notesMasterId r:id="rId21"/>
  </p:notesMasterIdLst>
  <p:handoutMasterIdLst>
    <p:handoutMasterId r:id="rId22"/>
  </p:handoutMasterIdLst>
  <p:sldIdLst>
    <p:sldId id="256" r:id="rId5"/>
    <p:sldId id="285" r:id="rId6"/>
    <p:sldId id="286" r:id="rId7"/>
    <p:sldId id="287" r:id="rId8"/>
    <p:sldId id="289" r:id="rId9"/>
    <p:sldId id="290" r:id="rId10"/>
    <p:sldId id="291" r:id="rId11"/>
    <p:sldId id="292" r:id="rId12"/>
    <p:sldId id="300" r:id="rId13"/>
    <p:sldId id="301" r:id="rId14"/>
    <p:sldId id="302" r:id="rId15"/>
    <p:sldId id="303" r:id="rId16"/>
    <p:sldId id="305" r:id="rId17"/>
    <p:sldId id="306" r:id="rId18"/>
    <p:sldId id="307" r:id="rId19"/>
    <p:sldId id="30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 damos la bienvenida" id="{E75E278A-FF0E-49A4-B170-79828D63BBAD}">
          <p14:sldIdLst>
            <p14:sldId id="256"/>
            <p14:sldId id="285"/>
            <p14:sldId id="286"/>
            <p14:sldId id="287"/>
            <p14:sldId id="289"/>
            <p14:sldId id="290"/>
            <p14:sldId id="291"/>
            <p14:sldId id="292"/>
            <p14:sldId id="300"/>
            <p14:sldId id="301"/>
            <p14:sldId id="302"/>
            <p14:sldId id="303"/>
            <p14:sldId id="305"/>
            <p14:sldId id="306"/>
            <p14:sldId id="307"/>
            <p14:sldId id="304"/>
          </p14:sldIdLst>
        </p14:section>
        <p14:section name="Diseñar, Transformación, Anotar, Trabajar en colaboración, Información" id="{B9B51309-D148-4332-87C2-07BE32FBCA3B}">
          <p14:sldIdLst/>
        </p14:section>
        <p14:section name="Más información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or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41" autoAdjust="0"/>
  </p:normalViewPr>
  <p:slideViewPr>
    <p:cSldViewPr snapToGrid="0">
      <p:cViewPr varScale="1">
        <p:scale>
          <a:sx n="40" d="100"/>
          <a:sy n="40" d="100"/>
        </p:scale>
        <p:origin x="28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2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E7C177B-B36A-42FB-963C-4A4062E11465}" type="datetime1">
              <a:rPr lang="es-ES" smtClean="0"/>
              <a:t>04/07/2020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D6E2F-8700-4332-938B-4B711CF8351C}" type="datetime1">
              <a:rPr lang="es-ES" smtClean="0"/>
              <a:pPr/>
              <a:t>04/07/2020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AAFFC4-FA62-427A-8CE9-ACD9FDA24490}" type="datetime1">
              <a:rPr lang="es-ES" noProof="0" smtClean="0"/>
              <a:t>04/07/2020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pPr rtl="0"/>
            <a:endParaRPr lang="es-E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77763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AAFFC4-FA62-427A-8CE9-ACD9FDA24490}" type="datetime1">
              <a:rPr lang="es-ES" noProof="0" smtClean="0"/>
              <a:t>04/07/2020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81614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AAFFC4-FA62-427A-8CE9-ACD9FDA24490}" type="datetime1">
              <a:rPr lang="es-ES" noProof="0" smtClean="0"/>
              <a:t>04/07/2020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2221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07830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AAFFC4-FA62-427A-8CE9-ACD9FDA24490}" type="datetime1">
              <a:rPr lang="es-ES" noProof="0" smtClean="0"/>
              <a:t>04/07/2020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66902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AAFFC4-FA62-427A-8CE9-ACD9FDA24490}" type="datetime1">
              <a:rPr lang="es-ES" noProof="0" smtClean="0"/>
              <a:t>04/07/2020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82469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AAFFC4-FA62-427A-8CE9-ACD9FDA24490}" type="datetime1">
              <a:rPr lang="es-ES" noProof="0" smtClean="0"/>
              <a:t>04/07/2020</a:t>
            </a:fld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935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AAFFC4-FA62-427A-8CE9-ACD9FDA24490}" type="datetime1">
              <a:rPr lang="es-ES" noProof="0" smtClean="0"/>
              <a:t>04/07/2020</a:t>
            </a:fld>
            <a:endParaRPr lang="es-E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57720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AAFFC4-FA62-427A-8CE9-ACD9FDA24490}" type="datetime1">
              <a:rPr lang="es-ES" noProof="0" smtClean="0"/>
              <a:t>04/07/2020</a:t>
            </a:fld>
            <a:endParaRPr lang="es-E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43259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AAFFC4-FA62-427A-8CE9-ACD9FDA24490}" type="datetime1">
              <a:rPr lang="es-ES" noProof="0" smtClean="0"/>
              <a:t>04/07/2020</a:t>
            </a:fld>
            <a:endParaRPr lang="es-E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5667766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AAFFC4-FA62-427A-8CE9-ACD9FDA24490}" type="datetime1">
              <a:rPr lang="es-ES" noProof="0" smtClean="0"/>
              <a:t>04/07/2020</a:t>
            </a:fld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11207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pPr rtl="0"/>
            <a:fld id="{E5AAFFC4-FA62-427A-8CE9-ACD9FDA24490}" type="datetime1">
              <a:rPr lang="es-ES" noProof="0" smtClean="0"/>
              <a:t>04/07/2020</a:t>
            </a:fld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 rtl="0"/>
            <a:endParaRPr lang="es-E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75405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5AAFFC4-FA62-427A-8CE9-ACD9FDA24490}" type="datetime1">
              <a:rPr lang="es-ES" noProof="0" smtClean="0"/>
              <a:t>04/07/2020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55AC19D-073C-432E-BD2F-DD0509AF4C41}"/>
              </a:ext>
            </a:extLst>
          </p:cNvPr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s-ES" sz="1800" noProof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910D201-9A7C-49B4-A1B2-4E3BCDD6647D}"/>
              </a:ext>
            </a:extLst>
          </p:cNvPr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39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64324"/>
            <a:ext cx="10515600" cy="2387600"/>
          </a:xfrm>
        </p:spPr>
        <p:txBody>
          <a:bodyPr rtlCol="0" anchor="ctr" anchorCtr="0">
            <a:normAutofit/>
          </a:bodyPr>
          <a:lstStyle/>
          <a:p>
            <a:pPr rtl="0"/>
            <a:r>
              <a:rPr lang="es-ES" sz="4800" dirty="0">
                <a:solidFill>
                  <a:schemeClr val="bg1"/>
                </a:solidFill>
              </a:rPr>
              <a:t>Le damos la bienvenida a PowerPoint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0" y="2933700"/>
            <a:ext cx="9582150" cy="113665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es-ES" sz="2400">
                <a:solidFill>
                  <a:schemeClr val="bg1"/>
                </a:solidFill>
                <a:latin typeface="+mj-lt"/>
              </a:rPr>
              <a:t>5 sugerencias para trabajar de un modo más sencillo</a:t>
            </a:r>
          </a:p>
        </p:txBody>
      </p:sp>
      <p:pic>
        <p:nvPicPr>
          <p:cNvPr id="4" name="Imagen 3" descr="Logotipo de PowerPoin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07283" y="5209538"/>
            <a:ext cx="2474189" cy="82296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62B4C91-4185-47F7-8DF9-4C0E746AD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043" y="238539"/>
            <a:ext cx="11622157" cy="641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4ECC69-0213-458B-B5B6-F4441DC11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DAA7994-F816-43F5-B261-F1964B0D5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85" y="253218"/>
            <a:ext cx="11648049" cy="637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64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DCB9AB-EFCD-4ED7-9CDF-1627BDD67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73F0069-36C0-46FF-BED5-661EE70FF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3" y="211014"/>
            <a:ext cx="11633981" cy="638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08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601608-B8BF-4B62-B3ED-AF34ED5F2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A89A60D-AA0A-4079-B803-B79BA7D33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7" y="281354"/>
            <a:ext cx="11662117" cy="631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35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5A63C7-166F-4769-AB1F-0E94817DE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225287"/>
            <a:ext cx="11622155" cy="5844209"/>
          </a:xfrm>
        </p:spPr>
        <p:txBody>
          <a:bodyPr/>
          <a:lstStyle/>
          <a:p>
            <a:r>
              <a:rPr lang="es-CL" dirty="0">
                <a:solidFill>
                  <a:srgbClr val="FFFF00"/>
                </a:solidFill>
              </a:rPr>
              <a:t>Opina sobre este testimonio.</a:t>
            </a:r>
            <a:br>
              <a:rPr lang="es-CL" dirty="0"/>
            </a:br>
            <a:br>
              <a:rPr lang="es-CL" dirty="0"/>
            </a:br>
            <a:r>
              <a:rPr lang="es-CL" sz="3200" b="1" kern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Fernanda, 17 años, mujer: “No tenía mucha información sobre métodos anticonceptivos, nunca pensé en usarlos... Ni se me cruzó por la mente que pudiera embarazarme. Pero, al mes, no me llegó la regla y descubrí por un test que estaba embarazada. No sabía qué hacer. Me quedé paralizada... Yo lo culpaba a él por no haberse cuidado y dejarme embarazada, y él a mí por no haberlo prevenido”.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52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40FA78-8F73-43EE-9C33-5A1144B86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1" y="240633"/>
            <a:ext cx="11622505" cy="630454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dirty="0">
                <a:solidFill>
                  <a:srgbClr val="FFFF00"/>
                </a:solidFill>
              </a:rPr>
              <a:t>Opina sobre este testimonio.</a:t>
            </a:r>
            <a:br>
              <a:rPr lang="es-CL" dirty="0">
                <a:solidFill>
                  <a:schemeClr val="bg1"/>
                </a:solidFill>
              </a:rPr>
            </a:br>
            <a:br>
              <a:rPr lang="es-CL" dirty="0">
                <a:solidFill>
                  <a:schemeClr val="bg1"/>
                </a:solidFill>
              </a:rPr>
            </a:br>
            <a:r>
              <a:rPr lang="es-CL" sz="3200" b="1" kern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Sergio, 20 años, hombre: “Teníamos 15 años. Yo le pedía a ella que fuera al ginecólogo para que tomara pastillas anticonceptivas, pero ella no quería… creía que engordaría si las usaba. Finalmente tuvimos relaciones sin protección y ella quedó embarazada. Yo pude terminar el colegio, pero ella aún no lo hace y como pareja terminamos al nacer nuestro hijo”.</a:t>
            </a:r>
            <a:br>
              <a:rPr lang="es-C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25781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AB690-6C80-43DC-96E3-FA132DBAD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1" y="336885"/>
            <a:ext cx="11622505" cy="620829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L" dirty="0">
                <a:solidFill>
                  <a:srgbClr val="FFFF00"/>
                </a:solidFill>
              </a:rPr>
              <a:t>Responde las preguntas de reflexión:</a:t>
            </a:r>
            <a:br>
              <a:rPr lang="es-CL" dirty="0">
                <a:solidFill>
                  <a:srgbClr val="FFFF00"/>
                </a:solidFill>
              </a:rPr>
            </a:br>
            <a:br>
              <a:rPr lang="es-CL" dirty="0">
                <a:solidFill>
                  <a:schemeClr val="bg1"/>
                </a:solidFill>
              </a:rPr>
            </a:br>
            <a:r>
              <a:rPr lang="es-CL" sz="3200" b="1" kern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1.-¿Qué pensarías y sentirías si supieras que estás esperando un hijo o hija a esta edad? </a:t>
            </a:r>
            <a:br>
              <a:rPr lang="es-CL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3200" b="1" kern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2.-¿Los casos expuestos podrían haberse evitado?, ¿cómo?, ¿por qué? </a:t>
            </a:r>
            <a:br>
              <a:rPr lang="es-CL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3200" b="1" kern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3.- ¿De quién es la responsabilidad de lo sucedido: del hombre, de la mujer o de ambos? </a:t>
            </a:r>
            <a:br>
              <a:rPr lang="es-CL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4.-</a:t>
            </a:r>
            <a:r>
              <a:rPr lang="es-CL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¿Crees importante haber participado en esta conversación? Fundamenta.</a:t>
            </a:r>
            <a:br>
              <a:rPr lang="es-C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6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DF88882-451A-4E88-921F-B8C1CDC57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43" y="804519"/>
            <a:ext cx="4486257" cy="479618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08444-96C9-4191-8C27-58C558B98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2610" y="804519"/>
            <a:ext cx="7012244" cy="5187207"/>
          </a:xfrm>
        </p:spPr>
        <p:txBody>
          <a:bodyPr>
            <a:normAutofit fontScale="90000"/>
          </a:bodyPr>
          <a:lstStyle/>
          <a:p>
            <a:pPr algn="ctr"/>
            <a:r>
              <a:rPr lang="es-CL" sz="5400" dirty="0">
                <a:highlight>
                  <a:srgbClr val="FFFF00"/>
                </a:highlight>
              </a:rPr>
              <a:t>GRACIAS POR LA ATENCIÓN</a:t>
            </a:r>
            <a:br>
              <a:rPr lang="es-CL" sz="5400" dirty="0">
                <a:highlight>
                  <a:srgbClr val="FFFF00"/>
                </a:highlight>
              </a:rPr>
            </a:br>
            <a:r>
              <a:rPr lang="es-CL" sz="5400" dirty="0">
                <a:highlight>
                  <a:srgbClr val="FFFF00"/>
                </a:highlight>
              </a:rPr>
              <a:t>EN LA PRÓXIMA</a:t>
            </a:r>
            <a:br>
              <a:rPr lang="es-CL" sz="5400" dirty="0">
                <a:highlight>
                  <a:srgbClr val="FFFF00"/>
                </a:highlight>
              </a:rPr>
            </a:br>
            <a:r>
              <a:rPr lang="es-CL" sz="5400" dirty="0">
                <a:highlight>
                  <a:srgbClr val="FFFF00"/>
                </a:highlight>
              </a:rPr>
              <a:t>PREPÁRATE…</a:t>
            </a:r>
            <a:br>
              <a:rPr lang="es-CL" sz="5400" dirty="0">
                <a:highlight>
                  <a:srgbClr val="FFFF00"/>
                </a:highlight>
              </a:rPr>
            </a:br>
            <a:r>
              <a:rPr lang="es-CL" sz="5400" dirty="0">
                <a:highlight>
                  <a:srgbClr val="FFFF00"/>
                </a:highlight>
              </a:rPr>
              <a:t>HABLAREMOS DE MÉTODOS ANTICONCEPTIVOS</a:t>
            </a:r>
          </a:p>
        </p:txBody>
      </p:sp>
    </p:spTree>
    <p:extLst>
      <p:ext uri="{BB962C8B-B14F-4D97-AF65-F5344CB8AC3E}">
        <p14:creationId xmlns:p14="http://schemas.microsoft.com/office/powerpoint/2010/main" val="3574168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FAFAB1-EE32-49D7-AE35-2F77D1905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9C0C609-69A9-4593-A34B-D7A0670AA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89" y="295422"/>
            <a:ext cx="11633982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31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AA778E-31AC-4EFA-924D-A48C4E61D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38BCDF3-4CA9-4685-937A-372D7E72C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3" y="295422"/>
            <a:ext cx="11648049" cy="631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0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E252B7-DE86-431E-9B87-EFD5F3464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DF2F49C-9270-4F41-9408-1A46C7503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4" y="281354"/>
            <a:ext cx="11676184" cy="634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98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05D76-9342-4D78-A809-84B4B7662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0C4547F-A410-4A38-A459-E7AE1CF13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22" y="281354"/>
            <a:ext cx="11662116" cy="634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6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9AED7-6944-4119-A1A8-AFF20D836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C054CF2-A601-4688-88DD-28AA73EAB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3" y="302455"/>
            <a:ext cx="11732455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88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049352-0B9B-4B73-81E0-E9AB12E42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B62083E-F623-4473-9977-8C0BCBDD2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3" y="281354"/>
            <a:ext cx="11633981" cy="634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4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F14F9E-29A0-4045-8BB6-2C711F471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1164173-922F-46A8-BAE5-806CFFD3B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21" y="302455"/>
            <a:ext cx="11648049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16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BCDF5B-2DBA-4655-A28F-20105D6CC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F1D0965-17E2-4A75-B2A5-5DA24A6F2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3" y="295422"/>
            <a:ext cx="11648049" cy="634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0732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0072C5-DDE0-4258-BA7A-4D4B80DFA63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280</Words>
  <Application>Microsoft Office PowerPoint</Application>
  <PresentationFormat>Panorámica</PresentationFormat>
  <Paragraphs>7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Gill Sans MT</vt:lpstr>
      <vt:lpstr>Times New Roman</vt:lpstr>
      <vt:lpstr>Galería</vt:lpstr>
      <vt:lpstr>Le damos la bienvenida a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Opina sobre este testimonio.  Fernanda, 17 años, mujer: “No tenía mucha información sobre métodos anticonceptivos, nunca pensé en usarlos... Ni se me cruzó por la mente que pudiera embarazarme. Pero, al mes, no me llegó la regla y descubrí por un test que estaba embarazada. No sabía qué hacer. Me quedé paralizada... Yo lo culpaba a él por no haberse cuidado y dejarme embarazada, y él a mí por no haberlo prevenido”.</vt:lpstr>
      <vt:lpstr>Opina sobre este testimonio.  Sergio, 20 años, hombre: “Teníamos 15 años. Yo le pedía a ella que fuera al ginecólogo para que tomara pastillas anticonceptivas, pero ella no quería… creía que engordaría si las usaba. Finalmente tuvimos relaciones sin protección y ella quedó embarazada. Yo pude terminar el colegio, pero ella aún no lo hace y como pareja terminamos al nacer nuestro hijo”. </vt:lpstr>
      <vt:lpstr>Responde las preguntas de reflexión:  1.-¿Qué pensarías y sentirías si supieras que estás esperando un hijo o hija a esta edad?  2.-¿Los casos expuestos podrían haberse evitado?, ¿cómo?, ¿por qué?  3.- ¿De quién es la responsabilidad de lo sucedido: del hombre, de la mujer o de ambos?  4.-¿Crees importante haber participado en esta conversación? Fundamenta. </vt:lpstr>
      <vt:lpstr>GRACIAS POR LA ATENCIÓN EN LA PRÓXIMA PREPÁRATE… HABLAREMOS DE MÉTODOS ANTICONCEPTIVOS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2020-07-04T04:04:35Z</dcterms:created>
  <dcterms:modified xsi:type="dcterms:W3CDTF">2020-07-04T20:31:29Z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