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E64AE-A4AC-46A3-9F16-A48B8E74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45B73A-C6E6-417F-A57F-1B7504CB7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043DC7-F7AF-4679-9B31-6F9047CE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391BAC-564A-406F-A1E0-E60A1A02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6E293-5506-48EF-A05B-E0D52957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946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83881-329B-45EB-8AF0-833F327B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C39035-3F66-4D52-9069-67E56C616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1A387-17AC-40C6-854C-155FEC05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8B672-E2D8-4382-BDC7-4DF7DAD4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2A3570-FF66-47A5-ABB5-EA244E7C2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48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612A73-6AA6-465F-8E9D-93F0E948F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35A54D-B52B-4100-9E84-791DBCD95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E36FC-489D-4DC2-B298-9FDDB0D1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8759B7-7B90-461C-AA5E-5C11A413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8EDDD-5AB5-451A-9265-1FDACEAB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447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CCC98-65E4-4C65-8F57-3AC7A9BA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DBCBA9-E20A-4C82-BC12-E81F1C70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FC5D08-E260-428B-9F36-9411E304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BAAA19-8B0F-4A65-BCB7-89CFAAE8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9F5E5E-B93A-41B4-9F22-50EBFBBB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47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F3FE6-10D7-4D16-A773-E7BEEC7D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9FE937-FBB9-4965-88C2-0769D47D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A06F89-5096-4542-B6CA-E606F401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937D6-8777-4CFA-9337-F211B64C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703AF5-12EC-432B-B612-9A54F8F2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18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FDB22-501A-477F-9899-946EE8D0B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245960-9A9B-4A79-B56D-ADCE61EDD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5CFF80-2E35-40FF-9253-0BD084413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DDE761-51BF-4800-B44C-90B9F173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014BE0-FE5C-479C-B3F9-55DEC216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148361-2934-44E9-BF21-A542AD95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22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7348C-0506-48A0-A597-1B775C17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943C14-E54A-4D5C-BEF1-9C29289D1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B44A07-E29E-455F-9BC8-A9075DAE6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1733E6-6453-4A09-B887-ADA644BF1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FE61AD-C30E-4E07-B366-266AFAA6D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123111-4FD9-43C0-8200-D8B3BD4C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F4A0-BAFA-4110-98B8-DC8A6FA5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C0C23F-D94E-47B9-BC2C-99A83310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20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9D2EA-0B29-41FA-AA0E-FC4DFE190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B4C416-B12D-4E08-9FC1-12FAA707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29A47E-0AE0-4320-B776-74DDD429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867DA3-B014-4888-9BF5-2DCB237F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845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4A3DDE5-1F45-47E9-88F0-3B7B3DA1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C6E524-087E-4358-8F70-BE44027E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94B1D8-CD46-4640-88A7-15562D658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839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EC4E1-84CA-4B53-BB98-C786EA55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F5F4E-846C-4381-AA9A-1E8184D20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1C0441-D907-4A12-90BA-CBA29291D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7371E9-C278-48CA-8D7D-7CB4927D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DE2636-C81B-43E9-82ED-8E28B36A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77C9EC-1915-4A57-AAD5-305DD44A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15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F3736-CFF6-42F7-89F3-6E3D5C03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79598-5645-434F-B186-8297B7FD6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BF1545-9F7A-47C8-B04E-59AFF8DE0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11A0A7-2863-4FAF-B52C-C32453E6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5E5F89-DB59-439E-A254-008679FB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7D8518-3F92-4EDF-B631-F80C9952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51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9C96E2-577D-495D-9798-E998CDF0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614883-C147-4C04-9AA7-219708C6E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3F6AFE-A0BE-4DA0-957D-5F5A07056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6F034-B5C6-4A7D-B828-5F67C276A2AF}" type="datetimeFigureOut">
              <a:rPr lang="es-CL" smtClean="0"/>
              <a:t>19-08-2020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8DD9B1-45FD-4912-8D4B-666B9DB90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6E1A3-E64F-40B4-95FF-77D74E1CE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5860-C00F-416A-8BA6-58ADABCCBC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51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14CA21-0B88-44AB-8AD7-DA4363BC8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9340"/>
            <a:ext cx="10515600" cy="4351338"/>
          </a:xfrm>
        </p:spPr>
        <p:txBody>
          <a:bodyPr>
            <a:normAutofit/>
          </a:bodyPr>
          <a:lstStyle/>
          <a:p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Guía de trabajo: Tipo de reacciones químicas</a:t>
            </a:r>
          </a:p>
          <a:p>
            <a:r>
              <a:rPr lang="es-CL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Primeros medios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Profesora: Brunilda Díaz </a:t>
            </a:r>
            <a:r>
              <a:rPr lang="es-E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Urayama</a:t>
            </a:r>
            <a:r>
              <a:rPr lang="es-E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brunianto62@gmail.com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Semana del 17 al 21 de Agosto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Química OA 20: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Establecer relaciones cuantitativas entre reactantes y productos en reacciones químicas (estequiometria) y explicar la formación de compuestos útiles para los seres vivos, como la formación de la glucosa en la fotosíntesis.</a:t>
            </a:r>
          </a:p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 Identificar y describir tipos de reacciones químicas basados en la explicación que aparece en esta presentación</a:t>
            </a:r>
          </a:p>
          <a:p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155B1F-EBF3-483D-9DC0-0F1C8C812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" y="12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3D86ED32-B9CE-4DF6-B5AE-C22685E79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6026" y="-1157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0F7E582D-6526-49AE-AB15-C80566B2D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396" y="3297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A1511A-0F89-46F2-BB87-2C63E7009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10" y="466584"/>
            <a:ext cx="9048466" cy="146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3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9F0C6-252A-4F74-A477-32074E89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 </a:t>
            </a:r>
            <a:r>
              <a:rPr lang="es-C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Reacciones Químicas</a:t>
            </a:r>
            <a:endParaRPr lang="es-C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2F530FB-9115-4367-878D-0D986AEC2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23" y="2932373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78FC80A7-DDF3-47B8-8CEA-FDE8DDA9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 diferentes tipos de RQ, según los reactantes y los productos que se forman, según si necesitan o liberan energía y cada una de ellas tiene sus características.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C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Reacciones de Síntesis: 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dos reactantes van a formar un producto:</a:t>
            </a:r>
          </a:p>
          <a:p>
            <a:pPr marL="0" indent="0">
              <a:buNone/>
            </a:pPr>
            <a:r>
              <a:rPr lang="es-C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 +   B              C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Ca + H</a:t>
            </a:r>
            <a:r>
              <a:rPr lang="es-C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CaH</a:t>
            </a:r>
            <a:r>
              <a:rPr lang="es-C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 + O</a:t>
            </a:r>
            <a:r>
              <a:rPr lang="es-C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CO</a:t>
            </a:r>
            <a:r>
              <a:rPr lang="es-C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s-C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Reacción de descomposición:</a:t>
            </a: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reactante va a formar 2 o más productos. </a:t>
            </a: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C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              A + B</a:t>
            </a:r>
          </a:p>
          <a:p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NaCl           Na + Cl</a:t>
            </a:r>
          </a:p>
          <a:p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MgO            Mg + O2</a:t>
            </a:r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370506CA-99E7-450A-A38D-FF69D21A5E6D}"/>
              </a:ext>
            </a:extLst>
          </p:cNvPr>
          <p:cNvSpPr/>
          <p:nvPr/>
        </p:nvSpPr>
        <p:spPr>
          <a:xfrm>
            <a:off x="2652886" y="3010475"/>
            <a:ext cx="496711" cy="15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2531162D-1671-4CF2-8E88-EE7AF33C59D1}"/>
              </a:ext>
            </a:extLst>
          </p:cNvPr>
          <p:cNvSpPr/>
          <p:nvPr/>
        </p:nvSpPr>
        <p:spPr>
          <a:xfrm>
            <a:off x="2652886" y="3392110"/>
            <a:ext cx="496711" cy="15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2D010174-D925-4794-A984-89722DC2FEB9}"/>
              </a:ext>
            </a:extLst>
          </p:cNvPr>
          <p:cNvSpPr/>
          <p:nvPr/>
        </p:nvSpPr>
        <p:spPr>
          <a:xfrm>
            <a:off x="2652886" y="3771398"/>
            <a:ext cx="496711" cy="15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67496CAD-2301-4DAE-AB34-312D64373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029" y="4611600"/>
            <a:ext cx="518205" cy="18899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EB41CA9-253B-4E07-970E-CC85FC916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030" y="4935529"/>
            <a:ext cx="518205" cy="18899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E82DC787-CA25-48D2-963E-7EF08CB25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031" y="5411660"/>
            <a:ext cx="518205" cy="1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5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86533-2725-4630-9CC0-CAD86B4D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Reacciones Químicas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741D38-6A27-4AA3-B3D2-A56F80933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C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Reacciones de sustitución simple:</a:t>
            </a: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elemento reemplaza a otro elemento de un compuesto reactante.  </a:t>
            </a:r>
          </a:p>
          <a:p>
            <a:pPr marL="0" indent="0">
              <a:buNone/>
            </a:pP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CL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 + C             AC+ B</a:t>
            </a:r>
          </a:p>
          <a:p>
            <a:pPr marL="0" indent="0">
              <a:buNone/>
            </a:pP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HCl + Br           </a:t>
            </a:r>
            <a:r>
              <a:rPr lang="es-CL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HBr</a:t>
            </a: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</a:p>
          <a:p>
            <a:pPr marL="0" indent="0">
              <a:buNone/>
            </a:pP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CL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s-CL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K            KI  +  Na          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C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Reacción de sustitución doble: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elemento reemplaza a otro de un segundo compuesto reactante: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C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   +   CD               AD  +  CB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C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s-C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NiSe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s-C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s-C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</a:t>
            </a: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LiF   +  KI                 LiF  +  KF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147E77-DD4A-4A3E-B7A4-C656D7A77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728" y="2589438"/>
            <a:ext cx="518205" cy="18899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5F0305A-ED45-4CDF-B29C-D175DDC6C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726" y="2990875"/>
            <a:ext cx="518205" cy="18899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F4382CB-A4FA-4BD7-AE4E-E2AAB88E5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726" y="3392312"/>
            <a:ext cx="518205" cy="18899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7659D4C-B8DE-4153-8FD9-4C7D8AAD5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499" y="4492975"/>
            <a:ext cx="518205" cy="18899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81CF513-BAB9-4BFD-93BF-1DC70EB81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534" y="4887354"/>
            <a:ext cx="518205" cy="18899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449CBAF-A3D1-4D96-BFE9-846D6A307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533" y="5281733"/>
            <a:ext cx="518205" cy="1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90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269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 Tipos de Reacciones Químicas</vt:lpstr>
      <vt:lpstr>Tipos de Reacciones Químicas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Reacciones Químicas</dc:title>
  <dc:creator>Brunilda</dc:creator>
  <cp:lastModifiedBy>Paola</cp:lastModifiedBy>
  <cp:revision>8</cp:revision>
  <dcterms:created xsi:type="dcterms:W3CDTF">2020-08-15T18:33:21Z</dcterms:created>
  <dcterms:modified xsi:type="dcterms:W3CDTF">2020-08-19T23:24:48Z</dcterms:modified>
</cp:coreProperties>
</file>