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cambios físicos y químicos de la materia">
            <a:extLst>
              <a:ext uri="{FF2B5EF4-FFF2-40B4-BE49-F238E27FC236}">
                <a16:creationId xmlns:a16="http://schemas.microsoft.com/office/drawing/2014/main" id="{2E609CED-689B-4C11-95EA-B34D238E4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643" y="1497496"/>
            <a:ext cx="7739269" cy="45587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quimica">
            <a:extLst>
              <a:ext uri="{FF2B5EF4-FFF2-40B4-BE49-F238E27FC236}">
                <a16:creationId xmlns:a16="http://schemas.microsoft.com/office/drawing/2014/main" id="{2FC28704-EF75-4316-B8C2-5EC537EA13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266" y="331304"/>
            <a:ext cx="1430822" cy="1378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51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8EC9AD-8241-4FFC-B8A4-C94A2271D643}"/>
              </a:ext>
            </a:extLst>
          </p:cNvPr>
          <p:cNvSpPr>
            <a:spLocks noGrp="1"/>
          </p:cNvSpPr>
          <p:nvPr>
            <p:ph type="title"/>
          </p:nvPr>
        </p:nvSpPr>
        <p:spPr/>
        <p:txBody>
          <a:bodyPr/>
          <a:lstStyle/>
          <a:p>
            <a:r>
              <a:rPr lang="es-CL" dirty="0"/>
              <a:t>CAMBIOS FÍSICOS</a:t>
            </a:r>
          </a:p>
        </p:txBody>
      </p:sp>
      <p:sp>
        <p:nvSpPr>
          <p:cNvPr id="3" name="Marcador de contenido 2">
            <a:extLst>
              <a:ext uri="{FF2B5EF4-FFF2-40B4-BE49-F238E27FC236}">
                <a16:creationId xmlns:a16="http://schemas.microsoft.com/office/drawing/2014/main" id="{C0A31C35-FA54-482D-8488-4BFA2FE44784}"/>
              </a:ext>
            </a:extLst>
          </p:cNvPr>
          <p:cNvSpPr>
            <a:spLocks noGrp="1"/>
          </p:cNvSpPr>
          <p:nvPr>
            <p:ph sz="quarter" idx="13"/>
          </p:nvPr>
        </p:nvSpPr>
        <p:spPr/>
        <p:txBody>
          <a:bodyPr/>
          <a:lstStyle/>
          <a:p>
            <a:pPr marL="0" indent="0">
              <a:buNone/>
            </a:pPr>
            <a:r>
              <a:rPr lang="es-CL" dirty="0"/>
              <a:t>En nuestra vida cotidiana ocurren diversos cambios,  más aún, suceden todos los días.</a:t>
            </a:r>
          </a:p>
          <a:p>
            <a:pPr marL="0" indent="0">
              <a:buNone/>
            </a:pPr>
            <a:r>
              <a:rPr lang="es-CL" dirty="0"/>
              <a:t>La gracia está, en darnos cuenta de ellos. Algunos son más fáciles de observar que otros.</a:t>
            </a:r>
          </a:p>
          <a:p>
            <a:pPr marL="0" indent="0">
              <a:buNone/>
            </a:pPr>
            <a:r>
              <a:rPr lang="es-CL" dirty="0"/>
              <a:t>Se dice que en un cambio físico, ocurre un cambio superficial, es decir, no existe un cambio interno, permanece inalterable. Esto ocurre en los cambios de estados, en la dilatación, en algunos tipos de mezclas, en la fragmentación, en los movimientos, en los cambios de formas.</a:t>
            </a:r>
          </a:p>
          <a:p>
            <a:pPr marL="0" indent="0">
              <a:buNone/>
            </a:pPr>
            <a:endParaRPr lang="es-CL" dirty="0"/>
          </a:p>
          <a:p>
            <a:pPr marL="0" indent="0">
              <a:buNone/>
            </a:pPr>
            <a:endParaRPr lang="es-CL" dirty="0"/>
          </a:p>
        </p:txBody>
      </p:sp>
      <p:pic>
        <p:nvPicPr>
          <p:cNvPr id="3074" name="Picture 2" descr="Resultado de imagen para quimica">
            <a:extLst>
              <a:ext uri="{FF2B5EF4-FFF2-40B4-BE49-F238E27FC236}">
                <a16:creationId xmlns:a16="http://schemas.microsoft.com/office/drawing/2014/main" id="{EC3161A8-5324-4D39-8433-1E1E09B4A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118" y="280160"/>
            <a:ext cx="1815133" cy="1720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18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B97270-AB87-4EB2-B4DC-5938C227A709}"/>
              </a:ext>
            </a:extLst>
          </p:cNvPr>
          <p:cNvSpPr>
            <a:spLocks noGrp="1"/>
          </p:cNvSpPr>
          <p:nvPr>
            <p:ph type="title"/>
          </p:nvPr>
        </p:nvSpPr>
        <p:spPr>
          <a:xfrm>
            <a:off x="2285374" y="1193530"/>
            <a:ext cx="7421217" cy="1244870"/>
          </a:xfrm>
        </p:spPr>
        <p:txBody>
          <a:bodyPr/>
          <a:lstStyle/>
          <a:p>
            <a:r>
              <a:rPr lang="es-CL" dirty="0"/>
              <a:t>Cambios químicos</a:t>
            </a:r>
          </a:p>
        </p:txBody>
      </p:sp>
      <p:sp>
        <p:nvSpPr>
          <p:cNvPr id="3" name="Marcador de contenido 2">
            <a:extLst>
              <a:ext uri="{FF2B5EF4-FFF2-40B4-BE49-F238E27FC236}">
                <a16:creationId xmlns:a16="http://schemas.microsoft.com/office/drawing/2014/main" id="{617ECC72-C22F-4658-B7B6-8A1D9F3A5E7A}"/>
              </a:ext>
            </a:extLst>
          </p:cNvPr>
          <p:cNvSpPr>
            <a:spLocks noGrp="1"/>
          </p:cNvSpPr>
          <p:nvPr>
            <p:ph sz="quarter" idx="13"/>
          </p:nvPr>
        </p:nvSpPr>
        <p:spPr>
          <a:xfrm>
            <a:off x="1879990" y="2690192"/>
            <a:ext cx="8390445" cy="3226006"/>
          </a:xfrm>
        </p:spPr>
        <p:txBody>
          <a:bodyPr>
            <a:normAutofit/>
          </a:bodyPr>
          <a:lstStyle/>
          <a:p>
            <a:r>
              <a:rPr lang="es-CL" dirty="0"/>
              <a:t>A diferencia de los cambios físicos, estos se producen a nivel interno de la materia, de tal ,manera que lo que se logra es una sustancia diferente, tal es el caso de la oxidación, combustión, fermentación, putrefacción.</a:t>
            </a:r>
          </a:p>
          <a:p>
            <a:endParaRPr lang="es-CL" dirty="0"/>
          </a:p>
          <a:p>
            <a:endParaRPr lang="es-CL" dirty="0"/>
          </a:p>
        </p:txBody>
      </p:sp>
      <p:pic>
        <p:nvPicPr>
          <p:cNvPr id="2050" name="Picture 2" descr="Resultado de imagen para quimica">
            <a:extLst>
              <a:ext uri="{FF2B5EF4-FFF2-40B4-BE49-F238E27FC236}">
                <a16:creationId xmlns:a16="http://schemas.microsoft.com/office/drawing/2014/main" id="{74587149-1AAD-41B3-B518-6E65B162C6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339" y="183291"/>
            <a:ext cx="1736035" cy="17670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sultado de imagen para quimica cambios fisicos y quimicos">
            <a:extLst>
              <a:ext uri="{FF2B5EF4-FFF2-40B4-BE49-F238E27FC236}">
                <a16:creationId xmlns:a16="http://schemas.microsoft.com/office/drawing/2014/main" id="{2A3A393F-7E82-4564-94C3-CA1D066C5C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626" y="4398376"/>
            <a:ext cx="1874567" cy="136632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Resultado de imagen para quimica cambios fisicos y quimicos">
            <a:extLst>
              <a:ext uri="{FF2B5EF4-FFF2-40B4-BE49-F238E27FC236}">
                <a16:creationId xmlns:a16="http://schemas.microsoft.com/office/drawing/2014/main" id="{7C1BA519-F908-49A2-A596-F3786E94A8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4755" y="4398376"/>
            <a:ext cx="1874567" cy="1366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805513"/>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128</TotalTime>
  <Words>141</Words>
  <Application>Microsoft Office PowerPoint</Application>
  <PresentationFormat>Panorámica</PresentationFormat>
  <Paragraphs>6</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Tw Cen MT</vt:lpstr>
      <vt:lpstr>Gota</vt:lpstr>
      <vt:lpstr>Presentación de PowerPoint</vt:lpstr>
      <vt:lpstr>CAMBIOS FÍSICOS</vt:lpstr>
      <vt:lpstr>Cambios químicos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CAMBIOS FÍSICOS Y QUÍMICOS</dc:title>
  <dc:creator>Brunilda</dc:creator>
  <cp:lastModifiedBy>Brunilda</cp:lastModifiedBy>
  <cp:revision>8</cp:revision>
  <dcterms:created xsi:type="dcterms:W3CDTF">2020-03-23T14:55:12Z</dcterms:created>
  <dcterms:modified xsi:type="dcterms:W3CDTF">2020-03-23T17:03:52Z</dcterms:modified>
</cp:coreProperties>
</file>